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3" r:id="rId9"/>
    <p:sldId id="262" r:id="rId10"/>
    <p:sldId id="261" r:id="rId11"/>
    <p:sldId id="266" r:id="rId12"/>
    <p:sldId id="267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7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750" smtClean="0">
                <a:solidFill>
                  <a:schemeClr val="dk2"/>
                </a:solidFill>
              </a:rPr>
              <a:pPr algn="r"/>
              <a:t>‹#›</a:t>
            </a:fld>
            <a:endParaRPr lang="ru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201369"/>
            <a:ext cx="6390450" cy="15394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ru"/>
              <a:t>Веб-сервис </a:t>
            </a:r>
          </a:p>
          <a:p>
            <a:r>
              <a:rPr lang="ru"/>
              <a:t>MIND-MAPS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75" y="2768531"/>
            <a:ext cx="6390450" cy="12953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r"/>
            <a:r>
              <a:rPr lang="ru"/>
              <a:t>Выполнил: Матюков Николай</a:t>
            </a:r>
          </a:p>
          <a:p>
            <a:pPr algn="r"/>
            <a:r>
              <a:rPr lang="ru"/>
              <a:t>Наставник: Ванясин Никита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33775" y="412940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Список использованных технологий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ES6 </a:t>
            </a:r>
            <a:r>
              <a:rPr lang="ru" dirty="0" smtClean="0"/>
              <a:t>J</a:t>
            </a:r>
            <a:r>
              <a:rPr lang="en-US" dirty="0" smtClean="0"/>
              <a:t>S</a:t>
            </a:r>
            <a:endParaRPr lang="ru" dirty="0"/>
          </a:p>
          <a:p>
            <a:pPr marL="342900" indent="-171450"/>
            <a:r>
              <a:rPr lang="ru" dirty="0"/>
              <a:t>HTML</a:t>
            </a:r>
          </a:p>
          <a:p>
            <a:pPr marL="342900" indent="-171450"/>
            <a:r>
              <a:rPr lang="ru" dirty="0"/>
              <a:t>CSS</a:t>
            </a:r>
          </a:p>
          <a:p>
            <a:pPr marL="342900" indent="-171450"/>
            <a:r>
              <a:rPr lang="ru" dirty="0" smtClean="0"/>
              <a:t>C</a:t>
            </a:r>
            <a:r>
              <a:rPr lang="en-US" dirty="0" err="1" smtClean="0"/>
              <a:t>anvas</a:t>
            </a:r>
            <a:endParaRPr lang="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3775" y="536694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Сложности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/>
              <a:t>Пересечение узлов</a:t>
            </a:r>
          </a:p>
          <a:p>
            <a:pPr marL="342900" indent="-171450"/>
            <a:r>
              <a:rPr lang="ru"/>
              <a:t>Загрузка дерева</a:t>
            </a:r>
          </a:p>
          <a:p>
            <a:pPr marL="342900" indent="-171450"/>
            <a:r>
              <a:rPr lang="ru"/>
              <a:t>Перетаскивание элемента</a:t>
            </a:r>
          </a:p>
          <a:p>
            <a:pPr marL="342900" indent="-171450"/>
            <a:r>
              <a:rPr lang="ru"/>
              <a:t>Узнавать новое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/>
              <a:t>Чему научился в ходе практики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Изучил часть языка JavaScript </a:t>
            </a:r>
          </a:p>
          <a:p>
            <a:pPr marL="342900" indent="-171450"/>
            <a:r>
              <a:rPr lang="ru" dirty="0"/>
              <a:t>Рисовать N-арные деревья</a:t>
            </a:r>
          </a:p>
          <a:p>
            <a:pPr marL="342900" indent="-171450"/>
            <a:r>
              <a:rPr lang="ru" dirty="0"/>
              <a:t>Передавать данные в формате JSON</a:t>
            </a:r>
          </a:p>
          <a:p>
            <a:pPr marL="342900" indent="-171450"/>
            <a:r>
              <a:rPr lang="ru" dirty="0"/>
              <a:t>Работать с </a:t>
            </a:r>
            <a:r>
              <a:rPr lang="ru" dirty="0" smtClean="0"/>
              <a:t>C</a:t>
            </a:r>
            <a:r>
              <a:rPr lang="en-US" dirty="0" err="1" smtClean="0"/>
              <a:t>anvas</a:t>
            </a:r>
            <a:endParaRPr lang="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/>
              <a:t>Описание проекта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ru"/>
              <a:t>Интеллектуальная карта представляет собой диаграмму связей, которая используется для визуального представления информации. Использовать mind map можно для чего угодно. С помощью нее человек может структурировать, а также в наглядной форме показывать значимые объемы информации.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33771" y="385439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X-mind</a:t>
            </a:r>
          </a:p>
          <a:p>
            <a:endParaRPr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4" y="1406231"/>
            <a:ext cx="6048425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3500" y="385440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MindMeister</a:t>
            </a:r>
          </a:p>
          <a:p>
            <a:endParaRPr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1479432"/>
            <a:ext cx="6350991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924"/>
            <a:ext cx="6858000" cy="429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33775" y="522943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Архитектура проекта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7" y="1645255"/>
            <a:ext cx="6584065" cy="2011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33775" y="27543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Что получилось реализовать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3775" y="861027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Добавление элемента</a:t>
            </a:r>
          </a:p>
          <a:p>
            <a:pPr marL="342900" indent="-171450"/>
            <a:r>
              <a:rPr lang="ru" dirty="0"/>
              <a:t>Удаление элемента</a:t>
            </a:r>
          </a:p>
          <a:p>
            <a:pPr marL="342900" indent="-171450"/>
            <a:r>
              <a:rPr lang="ru" dirty="0"/>
              <a:t>Связи между элементами</a:t>
            </a:r>
          </a:p>
          <a:p>
            <a:pPr marL="342900" indent="-171450"/>
            <a:r>
              <a:rPr lang="ru" dirty="0"/>
              <a:t>Редактирование текста</a:t>
            </a:r>
          </a:p>
          <a:p>
            <a:pPr marL="342900" indent="-171450"/>
            <a:r>
              <a:rPr lang="ru" dirty="0"/>
              <a:t>Выделение элемента кликом</a:t>
            </a:r>
          </a:p>
          <a:p>
            <a:pPr marL="342900" indent="-171450"/>
            <a:r>
              <a:rPr lang="ru" dirty="0"/>
              <a:t>Сохранение</a:t>
            </a:r>
          </a:p>
          <a:p>
            <a:pPr marL="342900" indent="-171450"/>
            <a:r>
              <a:rPr lang="ru" dirty="0"/>
              <a:t>Загрузка</a:t>
            </a:r>
          </a:p>
          <a:p>
            <a:pPr marL="342900" indent="-171450"/>
            <a:r>
              <a:rPr lang="ru" dirty="0"/>
              <a:t>Перетаскивание элемента мышкой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144997"/>
            <a:ext cx="6629401" cy="28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3776" y="488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Загрузка интеллектуальной карты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7" y="1406231"/>
            <a:ext cx="5687009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Произвольный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Веб-сервис  MIND-MAPS</vt:lpstr>
      <vt:lpstr>Описание проекта</vt:lpstr>
      <vt:lpstr>X-mind </vt:lpstr>
      <vt:lpstr>MindMeister </vt:lpstr>
      <vt:lpstr>Презентация PowerPoint</vt:lpstr>
      <vt:lpstr>Архитектура проекта</vt:lpstr>
      <vt:lpstr>Что получилось реализовать</vt:lpstr>
      <vt:lpstr>Презентация PowerPoint</vt:lpstr>
      <vt:lpstr>Загрузка интеллектуальной карты</vt:lpstr>
      <vt:lpstr>Список использованных технологий</vt:lpstr>
      <vt:lpstr>Сложности</vt:lpstr>
      <vt:lpstr>Чему научился в ходе практики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 MIND-MAPS</dc:title>
  <cp:lastModifiedBy>MarioSlim</cp:lastModifiedBy>
  <cp:revision>4</cp:revision>
  <dcterms:modified xsi:type="dcterms:W3CDTF">2017-08-29T12:58:04Z</dcterms:modified>
</cp:coreProperties>
</file>