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56" r:id="rId5"/>
    <p:sldId id="257" r:id="rId6"/>
    <p:sldId id="265" r:id="rId7"/>
    <p:sldId id="258" r:id="rId8"/>
    <p:sldId id="267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D321-C4D4-4127-8349-2DDCF9A7F5FC}">
          <p14:sldIdLst>
            <p14:sldId id="256"/>
            <p14:sldId id="257"/>
            <p14:sldId id="265"/>
            <p14:sldId id="258"/>
            <p14:sldId id="267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74149-41F6-48DA-ADBB-9FF8748C2B14}" v="11" dt="2022-04-13T16:53:5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, Gurumoorthy" userId="S::gurumoorthy.baskaran@capgemini.com::f8ba1499-f9fa-4d63-90fd-27d436e4cf80" providerId="AD" clId="Web-{B1A74149-41F6-48DA-ADBB-9FF8748C2B14}"/>
    <pc:docChg chg="modSld">
      <pc:chgData name="Baskaran, Gurumoorthy" userId="S::gurumoorthy.baskaran@capgemini.com::f8ba1499-f9fa-4d63-90fd-27d436e4cf80" providerId="AD" clId="Web-{B1A74149-41F6-48DA-ADBB-9FF8748C2B14}" dt="2022-04-13T16:53:51.021" v="10" actId="20577"/>
      <pc:docMkLst>
        <pc:docMk/>
      </pc:docMkLst>
      <pc:sldChg chg="modSp">
        <pc:chgData name="Baskaran, Gurumoorthy" userId="S::gurumoorthy.baskaran@capgemini.com::f8ba1499-f9fa-4d63-90fd-27d436e4cf80" providerId="AD" clId="Web-{B1A74149-41F6-48DA-ADBB-9FF8748C2B14}" dt="2022-04-13T16:53:51.021" v="10" actId="20577"/>
        <pc:sldMkLst>
          <pc:docMk/>
          <pc:sldMk cId="2095927541" sldId="256"/>
        </pc:sldMkLst>
        <pc:spChg chg="mod">
          <ac:chgData name="Baskaran, Gurumoorthy" userId="S::gurumoorthy.baskaran@capgemini.com::f8ba1499-f9fa-4d63-90fd-27d436e4cf80" providerId="AD" clId="Web-{B1A74149-41F6-48DA-ADBB-9FF8748C2B14}" dt="2022-04-13T16:53:51.021" v="10" actId="20577"/>
          <ac:spMkLst>
            <pc:docMk/>
            <pc:sldMk cId="209592754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E0606-B02C-4A68-A318-319FDD85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800F74-6DF3-49E1-9FAE-0C2FCAF4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796837-DC58-4780-B610-B4E1D239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DF9AB6-0A6F-404E-8370-A3A29D3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5BF0C9-7CFB-4278-A5D2-3968B3B2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3EE4F-60CD-4088-9807-23FE5CC8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602D51-7405-4019-A479-CD274F1C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C18A9D-AD5E-4573-BD0B-8D05746B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9DD12D-1CCA-483A-BF09-ADD5860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40E3D-B2EB-421C-9D7D-83F7DB3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4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3B26636-79A3-4BC6-B2A9-6AA7F19D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8EE728-6164-4A93-87E9-5E7A0164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F7614F-ADC6-4F99-90D0-3975E8E0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7B54E-1C34-485F-AE37-5CFF5FEF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976BB5-F13D-4A5C-A602-F98A7ED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6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4D5DDB-B2D0-458C-ADFB-3041DAEA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6501B-806C-45AA-BAB2-8AADF1A5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E42BE-28F2-4764-8DD1-5ED3C6F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4F74FD-459E-4BAC-B468-25A290D1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FB83C9-4988-406E-A920-2D4984B6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07B5B7-7C34-4521-8585-75102559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1D764D-1662-4230-B544-3B41B33A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CCE352-DD9F-46C3-A137-87D8810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E6BE5A-E44B-43F3-9FFF-3B329B60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CF3EC9-B5AA-4904-8CD5-FDA75B41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DBABBD-6237-4849-8E01-DAF70D8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84F46-9A2F-4751-959D-5581B56B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12E11B-B6CF-434D-806A-7A5FA976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7BB1BD-4829-42C6-840F-3626985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591096-0AC3-4099-B87B-0B843A26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AAB818-B8AC-401A-BE39-405B4090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3D400-25A1-44AF-9420-BA871F7D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0C793-4F95-4DF1-BFFC-A9246BF1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38550F-5BA1-4E4A-9263-A06B764F3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24700D5-D105-4C0C-9DEC-63CFC0FED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98A4E-7BC1-4FFC-A7BF-523D6E970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ABF248B-4B96-4D78-9182-BB1AD827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7B471E6-E88A-4B5C-AA50-5C89A64B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4DD010D-4C9A-4171-9C10-6C8BFE8B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6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5D6A9A-5D6C-497B-82C7-3FD1B761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9E1C6F-5163-4117-B40E-B42C0220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8B4E72-672A-42C6-93C4-DD44FDF8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6EA65F-7C7B-4D72-A321-D131C3E2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4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DBA3E6F-60C8-44D1-9746-80AA28AF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649B7D-7CE2-414A-86E9-20B5E8F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578A42-13AD-4BAC-8A24-0F7A80E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A9269-06E8-4EFA-A244-7F27CB9E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6A383A-16A6-457D-A605-B543A46B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407414-E171-4A11-B81D-8A83D8150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A90276-78E6-411B-BFBD-17557510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46F8A-3BB1-4541-B684-B5E7F30F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0E965D-31C7-4599-9C0B-F2B08025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3A28B-4D99-455C-BE33-E9B8E8E9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60E5F3C-13F1-416D-B6CE-B4A1856D6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AEB02F-ACBE-4A3D-856E-9527C264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4A47EA-F24F-424C-9923-954A793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53EB42-447A-4C3F-803C-7B3E8090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B1BCF3-15B4-497F-9500-6B8EE0A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F68F0F-669F-4E07-944B-BB85DA68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1566E9-9EBE-47F9-A9D8-123718D4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56CAE5-CEE4-43D8-86A1-882576F3B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32E0-BCB9-4ACF-B805-A48F591E6A8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A4631-9A42-4A5B-90D7-30ED4239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3EDDD8-C765-45DD-AF45-129155BE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063484-528A-DB99-6528-3AAAAEB1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r="23412" b="8715"/>
          <a:stretch/>
        </p:blipFill>
        <p:spPr>
          <a:xfrm>
            <a:off x="2562726" y="-478"/>
            <a:ext cx="9629274" cy="6857999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D928DD85-BB99-450D-A702-2683E0296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="" xmlns:a16="http://schemas.microsoft.com/office/drawing/2014/main" id="{240E5BD2-4019-4012-A1AA-628900E659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PORTAL FOR </a:t>
            </a:r>
            <a:r>
              <a:rPr lang="en-IN" sz="3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FURNITURE SALES</a:t>
            </a:r>
            <a:b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3" y="2726652"/>
            <a:ext cx="2125140" cy="3972728"/>
          </a:xfrm>
        </p:spPr>
        <p:txBody>
          <a:bodyPr anchor="t">
            <a:normAutofit/>
          </a:bodyPr>
          <a:lstStyle/>
          <a:p>
            <a:pPr algn="l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9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2103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7" name="Freeform: Shape 8">
            <a:extLst>
              <a:ext uri="{FF2B5EF4-FFF2-40B4-BE49-F238E27FC236}">
                <a16:creationId xmlns="" xmlns:a16="http://schemas.microsoft.com/office/drawing/2014/main" id="{8F23F8A3-8FD7-4779-8323-FDC26BE99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605C4CC-A25C-416F-8333-7CB7DC97D8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 commerce portal is created to meet the needs of furniture and , with 2 actors: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Admin: Add a new furniture, view all furniture, cancel/ delete an existing furniture and modify the price amount.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Customer: Make a order, view existing orders, cancel an existing orders.</a:t>
            </a:r>
          </a:p>
        </p:txBody>
      </p:sp>
    </p:spTree>
    <p:extLst>
      <p:ext uri="{BB962C8B-B14F-4D97-AF65-F5344CB8AC3E}">
        <p14:creationId xmlns:p14="http://schemas.microsoft.com/office/powerpoint/2010/main" val="179415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2103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7" name="Freeform: Shape 8">
            <a:extLst>
              <a:ext uri="{FF2B5EF4-FFF2-40B4-BE49-F238E27FC236}">
                <a16:creationId xmlns="" xmlns:a16="http://schemas.microsoft.com/office/drawing/2014/main" id="{8F23F8A3-8FD7-4779-8323-FDC26BE99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605C4CC-A25C-416F-8333-7CB7DC97D8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Miceroservices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Login/Registration service (By admin/User)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Product-Management service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(Admin performs CURD operations of items)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Addto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-cart service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 can add item to cart or cancel item)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Payment-service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 can make payment)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20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993" y="1412488"/>
            <a:ext cx="3319856" cy="4829691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Presentation Layer: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AutoNum type="arabicPeriod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 10.16.3 (</a:t>
            </a:r>
            <a:r>
              <a:rPr lang="en-US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Runtime Environment)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8 (framework to develop web apps)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VSCode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1.39 (to develop front end)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2. Business Layer: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8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(base programming language)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Postman 7.9.0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(for running RESTful service)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(for creating webservices)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2.1.9 (auto configuring)</a:t>
            </a:r>
          </a:p>
          <a:p>
            <a:pPr marL="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Persistence Layer: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 2.1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(JPA implementation)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2.1.9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(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performing repository ops)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5.5.1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7(database storage)</a:t>
            </a:r>
          </a:p>
          <a:p>
            <a:pPr marL="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604" y="1412489"/>
            <a:ext cx="3398274" cy="482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Cross Cutting Concern: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Security &amp; JWT 2.1.9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(access restriction)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and Software Requirements:</a:t>
            </a:r>
          </a:p>
          <a:p>
            <a:pPr mar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/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10, RAM 2GB, I.E 7+ or Google Chrome, Memory Space: 500MB.</a:t>
            </a:r>
          </a:p>
          <a:p>
            <a:pPr marL="914400" lvl="2"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43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858" y="1348032"/>
            <a:ext cx="5486400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04" y="1329179"/>
            <a:ext cx="7230359" cy="5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C3862298-AF85-4572-BED3-52E573EBD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3E485DD-0C12-45BC-A361-28152A03BB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78" y="1114425"/>
            <a:ext cx="4197619" cy="462915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D6B998F-CA62-4EE6-B7E7-046377D4F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1B918814A33408C07005B728CDB32" ma:contentTypeVersion="12" ma:contentTypeDescription="Create a new document." ma:contentTypeScope="" ma:versionID="485098f557bc5895f72bee2fcde703e0">
  <xsd:schema xmlns:xsd="http://www.w3.org/2001/XMLSchema" xmlns:xs="http://www.w3.org/2001/XMLSchema" xmlns:p="http://schemas.microsoft.com/office/2006/metadata/properties" xmlns:ns2="c66e9bc9-899a-44c3-a1ab-20a082922937" xmlns:ns3="8f620404-fe3c-4763-ab75-8c1c0857bf3a" targetNamespace="http://schemas.microsoft.com/office/2006/metadata/properties" ma:root="true" ma:fieldsID="cc02378d45dbe68957224f4ea4c1a70f" ns2:_="" ns3:_="">
    <xsd:import namespace="c66e9bc9-899a-44c3-a1ab-20a082922937"/>
    <xsd:import namespace="8f620404-fe3c-4763-ab75-8c1c0857bf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e9bc9-899a-44c3-a1ab-20a082922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20404-fe3c-4763-ab75-8c1c0857bf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789C60-3F8B-4CA8-B854-7BAF29623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606B1-A8D2-4D2D-88DF-7A0C430D4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e9bc9-899a-44c3-a1ab-20a082922937"/>
    <ds:schemaRef ds:uri="8f620404-fe3c-4763-ab75-8c1c0857bf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10956-75C9-45D3-952C-B19D260AC8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225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E-COMMERCE PORTAL FOR  FURNITURE SALES </vt:lpstr>
      <vt:lpstr>Objective</vt:lpstr>
      <vt:lpstr>Miceroservices</vt:lpstr>
      <vt:lpstr>Technology Stack</vt:lpstr>
      <vt:lpstr>UseCase Diagram</vt:lpstr>
      <vt:lpstr>Class Diagram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BusNama :Online Bus Reservation System</dc:title>
  <dc:creator>Singh, Aditi</dc:creator>
  <cp:lastModifiedBy>HP</cp:lastModifiedBy>
  <cp:revision>32</cp:revision>
  <dcterms:created xsi:type="dcterms:W3CDTF">2020-01-27T17:53:01Z</dcterms:created>
  <dcterms:modified xsi:type="dcterms:W3CDTF">2022-04-25T09:08:20Z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0x010100BE91B918814A33408C07005B728CDB32</vt:lpwstr>
  </property>
</Properties>
</file>