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6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5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0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82000"/>
                <a:lumOff val="18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7" y="1062181"/>
            <a:ext cx="5597236" cy="30480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873" y="4497965"/>
            <a:ext cx="9688945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CulturOFestO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63" y="596347"/>
            <a:ext cx="9144000" cy="1033669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Problem Statement</a:t>
            </a:r>
            <a:endParaRPr lang="en-IN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08" y="2078180"/>
            <a:ext cx="7897092" cy="40085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Need a website where Admin can host the cultural events 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b="1" dirty="0" smtClean="0"/>
              <a:t>Ganesh</a:t>
            </a:r>
            <a:r>
              <a:rPr lang="en-US" dirty="0" smtClean="0"/>
              <a:t> </a:t>
            </a:r>
            <a:r>
              <a:rPr lang="en-US" dirty="0"/>
              <a:t>festival, </a:t>
            </a:r>
            <a:r>
              <a:rPr lang="en-US" b="1" dirty="0" smtClean="0"/>
              <a:t>Dashara</a:t>
            </a:r>
            <a:r>
              <a:rPr lang="en-US" dirty="0"/>
              <a:t>, </a:t>
            </a:r>
            <a:r>
              <a:rPr lang="en-US" b="1" dirty="0"/>
              <a:t>Durga </a:t>
            </a:r>
            <a:r>
              <a:rPr lang="en-US" b="1" dirty="0" smtClean="0"/>
              <a:t>pooja</a:t>
            </a:r>
            <a:r>
              <a:rPr lang="en-US" dirty="0" smtClean="0"/>
              <a:t>, </a:t>
            </a:r>
            <a:r>
              <a:rPr lang="en-US" b="1" dirty="0"/>
              <a:t>Karnataka Rajyotsava</a:t>
            </a:r>
            <a:r>
              <a:rPr lang="en-US" dirty="0"/>
              <a:t> etc. </a:t>
            </a:r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Admin should be able to provide the details and open it for registration to the user. 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/>
              <a:t>User </a:t>
            </a:r>
            <a:r>
              <a:rPr lang="en-US" dirty="0"/>
              <a:t>has to register for the event to attend and enjoy the festival.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03" y="4542182"/>
            <a:ext cx="3644349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9302"/>
            <a:ext cx="9144000" cy="1316038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Admin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308" y="2392217"/>
            <a:ext cx="9144000" cy="4064001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Description</a:t>
            </a:r>
            <a:r>
              <a:rPr lang="en-US" sz="1800" dirty="0" smtClean="0"/>
              <a:t> -Date(can be a range rather than single value), time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Registration/entry fee- </a:t>
            </a:r>
            <a:r>
              <a:rPr lang="en-US" sz="1800" dirty="0" smtClean="0"/>
              <a:t>How </a:t>
            </a:r>
            <a:r>
              <a:rPr lang="en-US" sz="1800" dirty="0"/>
              <a:t>many people are attending on a particular day. 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Food</a:t>
            </a:r>
            <a:r>
              <a:rPr lang="en-US" sz="1800" dirty="0" smtClean="0"/>
              <a:t>-Optional with reasonable cost provided users are register for lunch, snacks. </a:t>
            </a:r>
            <a:r>
              <a:rPr lang="en-US" sz="1800" dirty="0"/>
              <a:t>If opting for food, then for what time they want to register. I.e</a:t>
            </a:r>
            <a:r>
              <a:rPr lang="en-US" sz="1800" dirty="0" smtClean="0"/>
              <a:t>. </a:t>
            </a:r>
            <a:r>
              <a:rPr lang="en-US" sz="1800" dirty="0"/>
              <a:t>What is the price for each. 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All </a:t>
            </a:r>
            <a:r>
              <a:rPr lang="en-US" sz="1800" dirty="0"/>
              <a:t>these should be displayed when user choses to register for an event</a:t>
            </a:r>
            <a:r>
              <a:rPr lang="en-US" sz="1800" dirty="0" smtClean="0"/>
              <a:t>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Participants can be either adult or children (less than 11 years).  Food price also varies for </a:t>
            </a:r>
            <a:r>
              <a:rPr lang="en-US" sz="1800" dirty="0" smtClean="0"/>
              <a:t>adults and children</a:t>
            </a:r>
            <a:r>
              <a:rPr lang="en-US" sz="1800" dirty="0"/>
              <a:t>. 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Admin should be able to mention all these in event details page.  These details are later displayed for users. </a:t>
            </a:r>
            <a:endParaRPr lang="en-IN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Admin </a:t>
            </a:r>
            <a:r>
              <a:rPr lang="en-US" sz="1800" dirty="0"/>
              <a:t>should be able to edit or delete the events.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62" y="353792"/>
            <a:ext cx="2355272" cy="24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6" y="1159308"/>
            <a:ext cx="9144000" cy="1519237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08" y="2530763"/>
            <a:ext cx="8608292" cy="332509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User can browse the events hosted on the homepage 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Information- Date, time, entry fee, last date of registration, cost of food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User should be allowed to register to the event with number of participants and food options.  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After </a:t>
            </a:r>
            <a:r>
              <a:rPr lang="en-US" sz="1800" dirty="0"/>
              <a:t>registering, he/she should get the QR code as confirmation.   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User </a:t>
            </a:r>
            <a:r>
              <a:rPr lang="en-US" sz="1800" dirty="0"/>
              <a:t>should be able to do online payment.  For project purpose, they can mock the payment portal with different modes and options of </a:t>
            </a:r>
            <a:r>
              <a:rPr lang="en-US" sz="1800" dirty="0" smtClean="0"/>
              <a:t>payment.</a:t>
            </a:r>
            <a:endParaRPr lang="en-IN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User </a:t>
            </a:r>
            <a:r>
              <a:rPr lang="en-US" sz="1800" dirty="0"/>
              <a:t>should see only those events which are going to occur in next 3 months.  Older or future events going to occur after 3 months should not be displayed.</a:t>
            </a:r>
            <a:endParaRPr lang="en-IN" sz="18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37" y="311584"/>
            <a:ext cx="2738727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100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Admin</vt:lpstr>
      <vt:lpstr>User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Mauskar, Dipti</dc:creator>
  <cp:lastModifiedBy>Mauskar, Dipti</cp:lastModifiedBy>
  <cp:revision>6</cp:revision>
  <dcterms:created xsi:type="dcterms:W3CDTF">2020-07-16T09:01:57Z</dcterms:created>
  <dcterms:modified xsi:type="dcterms:W3CDTF">2020-07-16T09:46:59Z</dcterms:modified>
</cp:coreProperties>
</file>