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6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93" d="100"/>
          <a:sy n="93" d="100"/>
        </p:scale>
        <p:origin x="5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1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60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3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6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7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25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10/21/2012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10/21/2012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7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4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18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0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3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9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10/21/2012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2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67000">
                <a:schemeClr val="bg2">
                  <a:lumMod val="60000"/>
                  <a:lumOff val="40000"/>
                  <a:alpha val="0"/>
                </a:schemeClr>
              </a:gs>
              <a:gs pos="30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1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0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B0F0"/>
                </a:solidFill>
              </a:rPr>
              <a:t>My</a:t>
            </a:r>
            <a:r>
              <a:rPr lang="sv-SE" dirty="0" smtClean="0">
                <a:solidFill>
                  <a:srgbClr val="EE02B0"/>
                </a:solidFill>
              </a:rPr>
              <a:t>Bar</a:t>
            </a:r>
            <a:endParaRPr lang="sv-SE" dirty="0">
              <a:solidFill>
                <a:srgbClr val="EE02B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En applikation skapad av Grupp 13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196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Funktioner</a:t>
            </a:r>
          </a:p>
          <a:p>
            <a:r>
              <a:rPr lang="sv-SE" dirty="0" smtClean="0"/>
              <a:t>Designmönster</a:t>
            </a:r>
          </a:p>
          <a:p>
            <a:r>
              <a:rPr lang="sv-SE" dirty="0" smtClean="0"/>
              <a:t>Automatbyggen och Testning</a:t>
            </a:r>
          </a:p>
          <a:p>
            <a:r>
              <a:rPr lang="sv-SE" dirty="0" smtClean="0"/>
              <a:t>Demonstration</a:t>
            </a:r>
          </a:p>
          <a:p>
            <a:r>
              <a:rPr lang="sv-SE" dirty="0" smtClean="0"/>
              <a:t>Positivt/Negativt med projektet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879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419451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Funktioner</a:t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822" b="6822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445741"/>
            <a:ext cx="5084979" cy="35834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Ge en översikt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Visa databasen med drinkar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Lägga till i MyBar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Favoriter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My Drinks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 smtClean="0"/>
              <a:t>Visa recept på drinkar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205258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Designmönster</a:t>
            </a:r>
            <a:endParaRPr lang="sv-S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58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Automatbyggen och Testning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2707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Demonstration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8981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Utfall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noFill/>
          <a:effectLst/>
        </p:spPr>
        <p:txBody>
          <a:bodyPr/>
          <a:lstStyle/>
          <a:p>
            <a:r>
              <a:rPr lang="sv-SE" dirty="0" smtClean="0"/>
              <a:t>Android</a:t>
            </a:r>
          </a:p>
          <a:p>
            <a:r>
              <a:rPr lang="sv-SE" dirty="0" smtClean="0"/>
              <a:t>Fungerande </a:t>
            </a:r>
            <a:r>
              <a:rPr lang="sv-SE" dirty="0" smtClean="0"/>
              <a:t>applikation</a:t>
            </a:r>
          </a:p>
          <a:p>
            <a:r>
              <a:rPr lang="sv-SE" dirty="0" smtClean="0"/>
              <a:t>Databasuppkoppling</a:t>
            </a:r>
          </a:p>
          <a:p>
            <a:r>
              <a:rPr lang="sv-SE" dirty="0" smtClean="0"/>
              <a:t>Större förståelse för projektarbeten</a:t>
            </a:r>
          </a:p>
          <a:p>
            <a:r>
              <a:rPr lang="sv-SE" dirty="0" smtClean="0"/>
              <a:t>Dokumentation</a:t>
            </a:r>
            <a:endParaRPr lang="sv-SE" dirty="0" smtClean="0"/>
          </a:p>
          <a:p>
            <a:r>
              <a:rPr lang="sv-SE" dirty="0" smtClean="0"/>
              <a:t>Licensförståelse</a:t>
            </a:r>
            <a:endParaRPr lang="sv-SE" dirty="0" smtClean="0"/>
          </a:p>
          <a:p>
            <a:r>
              <a:rPr lang="sv-SE" dirty="0" smtClean="0"/>
              <a:t>Extern kod</a:t>
            </a:r>
            <a:endParaRPr lang="sv-SE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smtClean="0"/>
              <a:t>Dåligt</a:t>
            </a:r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v-SE" dirty="0" smtClean="0"/>
              <a:t>Android</a:t>
            </a:r>
          </a:p>
          <a:p>
            <a:r>
              <a:rPr lang="sv-SE" dirty="0" smtClean="0"/>
              <a:t>UTF-8</a:t>
            </a:r>
            <a:endParaRPr lang="sv-SE" dirty="0" smtClean="0"/>
          </a:p>
          <a:p>
            <a:r>
              <a:rPr lang="sv-SE" dirty="0" smtClean="0"/>
              <a:t>Miljön (Git, Eclipse, SP…)</a:t>
            </a:r>
          </a:p>
          <a:p>
            <a:r>
              <a:rPr lang="sv-SE" dirty="0" smtClean="0"/>
              <a:t>Extern Kommunikation</a:t>
            </a:r>
          </a:p>
          <a:p>
            <a:r>
              <a:rPr lang="sv-SE" dirty="0" smtClean="0"/>
              <a:t>Tidsuppskattning</a:t>
            </a:r>
          </a:p>
          <a:p>
            <a:r>
              <a:rPr lang="sv-SE" dirty="0" smtClean="0"/>
              <a:t>Snedvriden statistik</a:t>
            </a:r>
          </a:p>
          <a:p>
            <a:r>
              <a:rPr lang="sv-SE" dirty="0" smtClean="0"/>
              <a:t>Mer data!</a:t>
            </a:r>
            <a:endParaRPr lang="sv-SE" dirty="0" smtClean="0"/>
          </a:p>
          <a:p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60299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74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MyBar</vt:lpstr>
      <vt:lpstr>Innehåll</vt:lpstr>
      <vt:lpstr>Funktioner  </vt:lpstr>
      <vt:lpstr>Designmönster</vt:lpstr>
      <vt:lpstr>Automatbyggen och Testning</vt:lpstr>
      <vt:lpstr>Demonstration</vt:lpstr>
      <vt:lpstr>Utfall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MyBar</dc:title>
  <dc:creator>Adam Clark</dc:creator>
  <cp:lastModifiedBy>Adam Clark</cp:lastModifiedBy>
  <cp:revision>9</cp:revision>
  <dcterms:created xsi:type="dcterms:W3CDTF">2012-10-21T15:49:10Z</dcterms:created>
  <dcterms:modified xsi:type="dcterms:W3CDTF">2012-10-21T18:04:12Z</dcterms:modified>
</cp:coreProperties>
</file>