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MyBar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En applikation skapad av Grupp 13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19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Dagordning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Funktioner</a:t>
            </a:r>
          </a:p>
          <a:p>
            <a:r>
              <a:rPr lang="sv-SE" dirty="0" smtClean="0"/>
              <a:t>Designmönster</a:t>
            </a:r>
          </a:p>
          <a:p>
            <a:r>
              <a:rPr lang="sv-SE" dirty="0" smtClean="0"/>
              <a:t>Automatbyggen och Testning</a:t>
            </a:r>
          </a:p>
          <a:p>
            <a:r>
              <a:rPr lang="sv-SE" dirty="0" smtClean="0"/>
              <a:t>Demonstration</a:t>
            </a:r>
          </a:p>
          <a:p>
            <a:r>
              <a:rPr lang="sv-SE" dirty="0" smtClean="0"/>
              <a:t>Positivt/Negativt med projektet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879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419451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Funktioner</a:t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024" b="7024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445741"/>
            <a:ext cx="5084979" cy="35834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Ge en översikt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Visa databasen med drinkar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Lägga till i MyBar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Favoriter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My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Visa recept på drinkar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205258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Designmönster</a:t>
            </a:r>
            <a:endParaRPr lang="sv-S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5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Automatbyggen och Testning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27073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40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MyBar</vt:lpstr>
      <vt:lpstr>Dagordning</vt:lpstr>
      <vt:lpstr>Funktioner  </vt:lpstr>
      <vt:lpstr>Designmönster</vt:lpstr>
      <vt:lpstr>Automatbyggen och Testning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MyBar</dc:title>
  <dc:creator>Adam Clark</dc:creator>
  <cp:lastModifiedBy>Adam Clark</cp:lastModifiedBy>
  <cp:revision>3</cp:revision>
  <dcterms:created xsi:type="dcterms:W3CDTF">2012-10-21T15:49:10Z</dcterms:created>
  <dcterms:modified xsi:type="dcterms:W3CDTF">2012-10-21T16:37:38Z</dcterms:modified>
</cp:coreProperties>
</file>