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9" r:id="rId5"/>
    <p:sldId id="257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3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20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0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3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5BB0-45C2-42D9-BF87-5CC01B5B7D5F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6F62-246D-4C85-8137-D407F522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6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КОМПЬЮТЕРНОЕ ЗРЕНИЕ ДЛЯ КОНТРОЛЯ ОПАСНЫХ ЗОН АГЛОМАШИНЫ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ru-RU" dirty="0" err="1" smtClean="0"/>
              <a:t>Матьков</a:t>
            </a:r>
            <a:r>
              <a:rPr lang="ru-RU" dirty="0" smtClean="0"/>
              <a:t> С.С.</a:t>
            </a:r>
          </a:p>
          <a:p>
            <a:pPr algn="r"/>
            <a:r>
              <a:rPr lang="ru-RU" dirty="0" smtClean="0"/>
              <a:t>Команда </a:t>
            </a:r>
            <a:r>
              <a:rPr lang="en-US" dirty="0" smtClean="0"/>
              <a:t>Skynet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8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– извлечь максимум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Положение</a:t>
            </a:r>
          </a:p>
          <a:p>
            <a:r>
              <a:rPr lang="en-US" dirty="0" err="1" smtClean="0"/>
              <a:t>BBox</a:t>
            </a:r>
            <a:endParaRPr lang="en-US" dirty="0" smtClean="0"/>
          </a:p>
          <a:p>
            <a:r>
              <a:rPr lang="ru-RU" dirty="0" smtClean="0"/>
              <a:t>Сегментная маска</a:t>
            </a:r>
          </a:p>
          <a:p>
            <a:r>
              <a:rPr lang="ru-RU" dirty="0" smtClean="0"/>
              <a:t>Части тела</a:t>
            </a:r>
          </a:p>
          <a:p>
            <a:r>
              <a:rPr lang="ru-RU" dirty="0" smtClean="0"/>
              <a:t>Скелет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13261" r="28614"/>
          <a:stretch/>
        </p:blipFill>
        <p:spPr>
          <a:xfrm>
            <a:off x="6019800" y="1825624"/>
            <a:ext cx="5334000" cy="4093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8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Решение - </a:t>
            </a:r>
            <a:r>
              <a:rPr lang="en-US" dirty="0" smtClean="0"/>
              <a:t>CDCL</a:t>
            </a:r>
            <a:endParaRPr lang="ru-RU" dirty="0"/>
          </a:p>
        </p:txBody>
      </p:sp>
      <p:pic>
        <p:nvPicPr>
          <p:cNvPr id="1026" name="Picture 2" descr="cdcl_teas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1107"/>
            <a:ext cx="10515600" cy="38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809822" y="6428074"/>
            <a:ext cx="3382178" cy="429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*</a:t>
            </a:r>
            <a:r>
              <a:rPr lang="en-US" dirty="0" smtClean="0"/>
              <a:t>https://github.com/kevinlin311tw/CDCL-human-part-segmentation/blob/master/cdcl_teaser.jpg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49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 слов про </a:t>
            </a:r>
            <a:r>
              <a:rPr lang="en-US" dirty="0" smtClean="0"/>
              <a:t>CDCL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решать две задачи: сегментировать части тела и находить скелет</a:t>
            </a:r>
          </a:p>
          <a:p>
            <a:r>
              <a:rPr lang="ru-RU" dirty="0" smtClean="0"/>
              <a:t>Модель обучаема как на реальных, так и на синтетических данных</a:t>
            </a:r>
          </a:p>
          <a:p>
            <a:r>
              <a:rPr lang="ru-RU" dirty="0" smtClean="0"/>
              <a:t>Использует подход </a:t>
            </a:r>
            <a:r>
              <a:rPr lang="en-US" dirty="0" smtClean="0"/>
              <a:t>bottom-up, </a:t>
            </a:r>
            <a:r>
              <a:rPr lang="ru-RU" dirty="0" smtClean="0"/>
              <a:t>что делает время </a:t>
            </a:r>
            <a:r>
              <a:rPr lang="ru-RU" dirty="0" err="1" smtClean="0"/>
              <a:t>инференса</a:t>
            </a:r>
            <a:r>
              <a:rPr lang="ru-RU" dirty="0" smtClean="0"/>
              <a:t> независимым от количества людей на кадре</a:t>
            </a:r>
          </a:p>
          <a:p>
            <a:r>
              <a:rPr lang="ru-RU" dirty="0" smtClean="0"/>
              <a:t>Устойчива к различному окружению (</a:t>
            </a:r>
            <a:r>
              <a:rPr lang="en-US" dirty="0" smtClean="0"/>
              <a:t>cross-domain, </a:t>
            </a:r>
            <a:r>
              <a:rPr lang="ru-RU" dirty="0" smtClean="0"/>
              <a:t>как указано в названии)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6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Детекция</a:t>
            </a:r>
            <a:r>
              <a:rPr lang="ru-RU" dirty="0" smtClean="0"/>
              <a:t> людей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Определяем части тела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Соединяем все части тела в сегментную маску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Бинаризуем</a:t>
            </a:r>
            <a:r>
              <a:rPr lang="ru-RU" dirty="0" smtClean="0"/>
              <a:t> маску по порогу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Выделяем из маски контуры и обводим их прямоугольниками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1"/>
          <a:stretch/>
        </p:blipFill>
        <p:spPr>
          <a:xfrm>
            <a:off x="6510968" y="1825625"/>
            <a:ext cx="4842832" cy="3504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24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Возможные проблемы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2" t="37508" r="33618"/>
          <a:stretch/>
        </p:blipFill>
        <p:spPr>
          <a:xfrm>
            <a:off x="8620364" y="2781812"/>
            <a:ext cx="2733436" cy="292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1" t="1" r="51706" b="52719"/>
          <a:stretch/>
        </p:blipFill>
        <p:spPr>
          <a:xfrm>
            <a:off x="838200" y="2781812"/>
            <a:ext cx="2665164" cy="293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5" r="30400" b="31305"/>
          <a:stretch/>
        </p:blipFill>
        <p:spPr>
          <a:xfrm>
            <a:off x="4685840" y="2781812"/>
            <a:ext cx="2732183" cy="292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38200" y="1822672"/>
            <a:ext cx="2665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«Разделение» человека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5840" y="1822672"/>
            <a:ext cx="2665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Объединение людей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10670" y="1822672"/>
            <a:ext cx="2665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Частичное обнаружение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9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 опасной ситуации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Выделяем руками опасную зону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Определяем человека в опасной зоне по положению его ног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ru-RU" dirty="0" smtClean="0"/>
              <a:t>дополнительно</a:t>
            </a:r>
            <a:r>
              <a:rPr lang="en-US" dirty="0" smtClean="0"/>
              <a:t>) </a:t>
            </a:r>
            <a:r>
              <a:rPr lang="ru-RU" dirty="0" smtClean="0"/>
              <a:t>Ищем подозрительные паттерны по ключевым скелетным точкам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r="24146" b="28033"/>
          <a:stretch/>
        </p:blipFill>
        <p:spPr>
          <a:xfrm>
            <a:off x="6334700" y="1825624"/>
            <a:ext cx="4307594" cy="4162841"/>
          </a:xfrm>
        </p:spPr>
      </p:pic>
    </p:spTree>
    <p:extLst>
      <p:ext uri="{BB962C8B-B14F-4D97-AF65-F5344CB8AC3E}">
        <p14:creationId xmlns:p14="http://schemas.microsoft.com/office/powerpoint/2010/main" val="22712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Программное решение</a:t>
            </a:r>
            <a:endParaRPr lang="ru-RU" dirty="0"/>
          </a:p>
        </p:txBody>
      </p:sp>
      <p:pic>
        <p:nvPicPr>
          <p:cNvPr id="2050" name="Picture 2" descr="http://qrcoder.ru/code/?https%3A%2F%2Fgithub.com%2Fmatkovst%2FEVRAZ-AI-Challenge&amp;10&amp;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04866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64084" y="1864003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https://github.com/matkovst/EVRAZ-AI-Challenge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0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75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КОМПЬЮТЕРНОЕ ЗРЕНИЕ ДЛЯ КОНТРОЛЯ ОПАСНЫХ ЗОН АГЛОМАШИНЫ</vt:lpstr>
      <vt:lpstr>Идея – извлечь максимум информации</vt:lpstr>
      <vt:lpstr>Решение - CDCL</vt:lpstr>
      <vt:lpstr>Пара слов про CDCL</vt:lpstr>
      <vt:lpstr>Детекция людей</vt:lpstr>
      <vt:lpstr>Возможные проблемы</vt:lpstr>
      <vt:lpstr>Определение опасной ситуации</vt:lpstr>
      <vt:lpstr>Программное решение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 ДЛЯ КОНТРОЛЯ ОПАСНЫХ ЗОН АГЛОМАШИНЫ</dc:title>
  <dc:creator>Stanislav</dc:creator>
  <cp:lastModifiedBy>Stanislav</cp:lastModifiedBy>
  <cp:revision>17</cp:revision>
  <dcterms:created xsi:type="dcterms:W3CDTF">2021-10-30T15:01:02Z</dcterms:created>
  <dcterms:modified xsi:type="dcterms:W3CDTF">2021-10-30T18:23:12Z</dcterms:modified>
</cp:coreProperties>
</file>