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99D56-5847-7640-880E-DEE845F6E9C7}" v="7" dt="2023-06-13T04:50:53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09" d="100"/>
          <a:sy n="109" d="100"/>
        </p:scale>
        <p:origin x="8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5BAD-E48D-054F-BC85-798C9AA5ABC2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0561-B6B8-3540-A89F-D7A324EDF1E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49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90561-B6B8-3540-A89F-D7A324EDF1E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32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90561-B6B8-3540-A89F-D7A324EDF1E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36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90561-B6B8-3540-A89F-D7A324EDF1E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5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90561-B6B8-3540-A89F-D7A324EDF1E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3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90561-B6B8-3540-A89F-D7A324EDF1E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48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90561-B6B8-3540-A89F-D7A324EDF1E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67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9766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5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3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75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41352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11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9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29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0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6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25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25E703-5982-9844-ADBD-461AEBA90519}" type="datetimeFigureOut">
              <a:rPr lang="pt-BR" smtClean="0"/>
              <a:t>13/06/2023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311FB4-8F75-C648-B5F5-8C5B150461BB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485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B432-404D-AF95-7A90-7C0094600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stockager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FC26A-B838-FC5D-536E-A98B3E435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Linguagem para controle de estoque</a:t>
            </a:r>
          </a:p>
        </p:txBody>
      </p:sp>
    </p:spTree>
    <p:extLst>
      <p:ext uri="{BB962C8B-B14F-4D97-AF65-F5344CB8AC3E}">
        <p14:creationId xmlns:p14="http://schemas.microsoft.com/office/powerpoint/2010/main" val="327585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1AA2-E941-1888-936D-608C14FE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4C490-74E6-E05E-A46D-61FA411E25E8}"/>
              </a:ext>
            </a:extLst>
          </p:cNvPr>
          <p:cNvSpPr txBox="1"/>
          <p:nvPr/>
        </p:nvSpPr>
        <p:spPr>
          <a:xfrm>
            <a:off x="1371600" y="2052739"/>
            <a:ext cx="10037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grande motivação por trás da linguagem </a:t>
            </a:r>
            <a:r>
              <a:rPr lang="pt-BR" dirty="0" err="1"/>
              <a:t>Stockager</a:t>
            </a:r>
            <a:r>
              <a:rPr lang="pt-BR" dirty="0"/>
              <a:t> é desenvolver uma linguagem de domínio específico (DSL) focada em facilitar processos de controle de estoque. De forma prática, seria, por exemplo, dar uma instrução curta e fácil para representar movimentação no estoque.</a:t>
            </a:r>
          </a:p>
          <a:p>
            <a:endParaRPr lang="pt-BR" dirty="0"/>
          </a:p>
          <a:p>
            <a:r>
              <a:rPr lang="pt-BR" dirty="0"/>
              <a:t>A ideia inicial era ser capaz de instruir algo no seguinte sentido: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C4E5F-AF58-44CE-432D-8C842E1DE846}"/>
              </a:ext>
            </a:extLst>
          </p:cNvPr>
          <p:cNvSpPr txBox="1"/>
          <p:nvPr/>
        </p:nvSpPr>
        <p:spPr>
          <a:xfrm>
            <a:off x="2424753" y="3929742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/>
              <a:t>in sucrilhos 50;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32E4D-D525-30CC-BD89-7CA944727A60}"/>
              </a:ext>
            </a:extLst>
          </p:cNvPr>
          <p:cNvSpPr txBox="1"/>
          <p:nvPr/>
        </p:nvSpPr>
        <p:spPr>
          <a:xfrm>
            <a:off x="1371600" y="4852637"/>
            <a:ext cx="1003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 “sucrilhos” é um produto previamente definido. Isso estaria representando que houve um fluxo para dentro do estoque de 50 unidades do produto “sucrilhos”.</a:t>
            </a:r>
          </a:p>
        </p:txBody>
      </p:sp>
    </p:spTree>
    <p:extLst>
      <p:ext uri="{BB962C8B-B14F-4D97-AF65-F5344CB8AC3E}">
        <p14:creationId xmlns:p14="http://schemas.microsoft.com/office/powerpoint/2010/main" val="121886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254-E582-DBFD-2687-64E5431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4C5C3-07F1-8DB6-5FD8-EECD37E7BBE0}"/>
              </a:ext>
            </a:extLst>
          </p:cNvPr>
          <p:cNvSpPr txBox="1"/>
          <p:nvPr/>
        </p:nvSpPr>
        <p:spPr>
          <a:xfrm>
            <a:off x="1371600" y="2067924"/>
            <a:ext cx="10037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das características da linguagem é que ela não depende de quebras de linha, mas de “;” entre uma instrução e outra. Blocos de instrução, como condicionais (“</a:t>
            </a:r>
            <a:r>
              <a:rPr lang="pt-BR" dirty="0" err="1"/>
              <a:t>if</a:t>
            </a:r>
            <a:r>
              <a:rPr lang="pt-BR" dirty="0"/>
              <a:t>/</a:t>
            </a:r>
            <a:r>
              <a:rPr lang="pt-BR" dirty="0" err="1"/>
              <a:t>else</a:t>
            </a:r>
            <a:r>
              <a:rPr lang="pt-BR" dirty="0"/>
              <a:t>”), funções (“</a:t>
            </a:r>
            <a:r>
              <a:rPr lang="pt-BR" dirty="0" err="1"/>
              <a:t>function</a:t>
            </a:r>
            <a:r>
              <a:rPr lang="pt-BR" dirty="0"/>
              <a:t>”) e loops (“</a:t>
            </a:r>
            <a:r>
              <a:rPr lang="pt-BR" dirty="0" err="1"/>
              <a:t>while</a:t>
            </a:r>
            <a:r>
              <a:rPr lang="pt-BR" dirty="0"/>
              <a:t>”) são delimitados por “:” e por uma instrução “</a:t>
            </a:r>
            <a:r>
              <a:rPr lang="pt-BR" dirty="0" err="1"/>
              <a:t>end</a:t>
            </a:r>
            <a:r>
              <a:rPr lang="pt-BR" dirty="0"/>
              <a:t>;”. Também, vale notar que é uma linguagem não “</a:t>
            </a:r>
            <a:r>
              <a:rPr lang="pt-BR" dirty="0" err="1"/>
              <a:t>tipada</a:t>
            </a:r>
            <a:r>
              <a:rPr lang="pt-BR" dirty="0"/>
              <a:t>”, ou seja, os tipos de variáveis são tratados internamente no compilador. Os tipos de dados que existem são: “</a:t>
            </a:r>
            <a:r>
              <a:rPr lang="pt-BR" dirty="0" err="1"/>
              <a:t>Int</a:t>
            </a:r>
            <a:r>
              <a:rPr lang="pt-BR" dirty="0"/>
              <a:t>”, “</a:t>
            </a:r>
            <a:r>
              <a:rPr lang="pt-BR" dirty="0" err="1"/>
              <a:t>Float</a:t>
            </a:r>
            <a:r>
              <a:rPr lang="pt-BR" dirty="0"/>
              <a:t>”, “</a:t>
            </a:r>
            <a:r>
              <a:rPr lang="pt-BR" dirty="0" err="1"/>
              <a:t>String</a:t>
            </a:r>
            <a:r>
              <a:rPr lang="pt-BR" dirty="0"/>
              <a:t>” e “</a:t>
            </a:r>
            <a:r>
              <a:rPr lang="pt-BR" dirty="0" err="1"/>
              <a:t>Product</a:t>
            </a:r>
            <a:r>
              <a:rPr lang="pt-BR" dirty="0"/>
              <a:t>”.</a:t>
            </a:r>
          </a:p>
          <a:p>
            <a:endParaRPr lang="pt-BR" dirty="0"/>
          </a:p>
          <a:p>
            <a:r>
              <a:rPr lang="pt-BR" dirty="0"/>
              <a:t>Para a realização de operações envolvendo produtos de estoque, primeiro é necessário definir o produto, do tipo “</a:t>
            </a:r>
            <a:r>
              <a:rPr lang="pt-BR" dirty="0" err="1"/>
              <a:t>Product</a:t>
            </a:r>
            <a:r>
              <a:rPr lang="pt-BR" dirty="0"/>
              <a:t>” na linguagem. Um “</a:t>
            </a:r>
            <a:r>
              <a:rPr lang="pt-BR" dirty="0" err="1"/>
              <a:t>Product</a:t>
            </a:r>
            <a:r>
              <a:rPr lang="pt-BR" dirty="0"/>
              <a:t>” tem as propriedades: “</a:t>
            </a:r>
            <a:r>
              <a:rPr lang="pt-BR" dirty="0" err="1"/>
              <a:t>name</a:t>
            </a:r>
            <a:r>
              <a:rPr lang="pt-BR" dirty="0"/>
              <a:t>” (nome), “</a:t>
            </a:r>
            <a:r>
              <a:rPr lang="pt-BR" dirty="0" err="1"/>
              <a:t>description</a:t>
            </a:r>
            <a:r>
              <a:rPr lang="pt-BR" dirty="0"/>
              <a:t>” (descrição), “</a:t>
            </a:r>
            <a:r>
              <a:rPr lang="pt-BR" dirty="0" err="1"/>
              <a:t>category</a:t>
            </a:r>
            <a:r>
              <a:rPr lang="pt-BR" dirty="0"/>
              <a:t>” (categoria), “</a:t>
            </a:r>
            <a:r>
              <a:rPr lang="pt-BR" dirty="0" err="1"/>
              <a:t>price</a:t>
            </a:r>
            <a:r>
              <a:rPr lang="pt-BR" dirty="0"/>
              <a:t>” (preço) e “</a:t>
            </a:r>
            <a:r>
              <a:rPr lang="pt-BR" dirty="0" err="1"/>
              <a:t>quantity</a:t>
            </a:r>
            <a:r>
              <a:rPr lang="pt-BR" dirty="0"/>
              <a:t>” (quantidade). Todas as propriedades são obrigatórias na sua definição. São do tipo “</a:t>
            </a:r>
            <a:r>
              <a:rPr lang="pt-BR" dirty="0" err="1"/>
              <a:t>String</a:t>
            </a:r>
            <a:r>
              <a:rPr lang="pt-BR" dirty="0"/>
              <a:t>”: “</a:t>
            </a:r>
            <a:r>
              <a:rPr lang="pt-BR" dirty="0" err="1"/>
              <a:t>name</a:t>
            </a:r>
            <a:r>
              <a:rPr lang="pt-BR" dirty="0"/>
              <a:t>”, “</a:t>
            </a:r>
            <a:r>
              <a:rPr lang="pt-BR" dirty="0" err="1"/>
              <a:t>description</a:t>
            </a:r>
            <a:r>
              <a:rPr lang="pt-BR" dirty="0"/>
              <a:t>” e “</a:t>
            </a:r>
            <a:r>
              <a:rPr lang="pt-BR" dirty="0" err="1"/>
              <a:t>category</a:t>
            </a:r>
            <a:r>
              <a:rPr lang="pt-BR" dirty="0"/>
              <a:t>”; e são do tipo “</a:t>
            </a:r>
            <a:r>
              <a:rPr lang="pt-BR" dirty="0" err="1"/>
              <a:t>Int</a:t>
            </a:r>
            <a:r>
              <a:rPr lang="pt-BR" dirty="0"/>
              <a:t>” ou “</a:t>
            </a:r>
            <a:r>
              <a:rPr lang="pt-BR" dirty="0" err="1"/>
              <a:t>Float</a:t>
            </a:r>
            <a:r>
              <a:rPr lang="pt-BR" dirty="0"/>
              <a:t>”: “</a:t>
            </a:r>
            <a:r>
              <a:rPr lang="pt-BR" dirty="0" err="1"/>
              <a:t>price</a:t>
            </a:r>
            <a:r>
              <a:rPr lang="pt-BR" dirty="0"/>
              <a:t>” e “</a:t>
            </a:r>
            <a:r>
              <a:rPr lang="pt-BR" dirty="0" err="1"/>
              <a:t>quantity</a:t>
            </a:r>
            <a:r>
              <a:rPr lang="pt-BR" dirty="0"/>
              <a:t>”. Após a criação de um produto, é possível acessar suas propriedades e modificá-las, especialmente a sua quantidade, como idealizado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356597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254-E582-DBFD-2687-64E5431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Curiosidades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4C5C3-07F1-8DB6-5FD8-EECD37E7BBE0}"/>
              </a:ext>
            </a:extLst>
          </p:cNvPr>
          <p:cNvSpPr txBox="1"/>
          <p:nvPr/>
        </p:nvSpPr>
        <p:spPr>
          <a:xfrm>
            <a:off x="1371600" y="1428750"/>
            <a:ext cx="10037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Algo mais complicado de ser realizado, mas que existe no </a:t>
            </a:r>
            <a:r>
              <a:rPr lang="pt-BR" dirty="0" err="1"/>
              <a:t>Stockager</a:t>
            </a:r>
            <a:r>
              <a:rPr lang="pt-BR" dirty="0"/>
              <a:t>, é a existência de variáveis em escopos de função, ou seja, é possível utilizar variáveis “globais” dentro de funções, e as variáveis “locais” da função não são acessíveis fora do escopo da função. Entretanto, quando se trata de condicionais e loops, o escopo é considerando o mesmo.</a:t>
            </a:r>
          </a:p>
          <a:p>
            <a:endParaRPr lang="pt-BR" dirty="0"/>
          </a:p>
          <a:p>
            <a:r>
              <a:rPr lang="pt-BR" dirty="0"/>
              <a:t>A concatenação de </a:t>
            </a:r>
            <a:r>
              <a:rPr lang="pt-BR" dirty="0" err="1"/>
              <a:t>strings</a:t>
            </a:r>
            <a:r>
              <a:rPr lang="pt-BR" dirty="0"/>
              <a:t> é feita com “+”, até quando concatena-se um numérico a uma </a:t>
            </a:r>
            <a:r>
              <a:rPr lang="pt-BR" dirty="0" err="1"/>
              <a:t>string</a:t>
            </a:r>
            <a:r>
              <a:rPr lang="pt-BR" dirty="0"/>
              <a:t>. Não se pode concatenar produtos a qualquer outro tipo de dado.</a:t>
            </a:r>
          </a:p>
          <a:p>
            <a:endParaRPr lang="pt-BR" dirty="0"/>
          </a:p>
          <a:p>
            <a:r>
              <a:rPr lang="pt-BR" dirty="0"/>
              <a:t>Para a impressão de quebra de linha, não se coloca “\</a:t>
            </a:r>
            <a:r>
              <a:rPr lang="pt-BR" dirty="0" err="1"/>
              <a:t>n</a:t>
            </a:r>
            <a:r>
              <a:rPr lang="pt-BR" dirty="0"/>
              <a:t>”, mas é necessária uma instrução “print(“”)”.</a:t>
            </a:r>
          </a:p>
          <a:p>
            <a:endParaRPr lang="pt-BR" dirty="0"/>
          </a:p>
          <a:p>
            <a:r>
              <a:rPr lang="pt-BR" dirty="0"/>
              <a:t>Não é possível armazenar valores negativos de quantidade e preço de um produto, dará erro.</a:t>
            </a:r>
          </a:p>
          <a:p>
            <a:endParaRPr lang="pt-BR" dirty="0"/>
          </a:p>
          <a:p>
            <a:r>
              <a:rPr lang="pt-BR" dirty="0"/>
              <a:t>Para fins de economia de memória, é possível excluir a definição de um produto com “</a:t>
            </a:r>
            <a:r>
              <a:rPr lang="pt-BR" dirty="0" err="1"/>
              <a:t>rm</a:t>
            </a:r>
            <a:r>
              <a:rPr lang="pt-BR" dirty="0"/>
              <a:t>”.</a:t>
            </a:r>
          </a:p>
          <a:p>
            <a:endParaRPr lang="pt-BR" dirty="0"/>
          </a:p>
          <a:p>
            <a:r>
              <a:rPr lang="pt-BR" dirty="0"/>
              <a:t>No pré-processamento, qualquer ocorrência de “#” indica comentário, ou seja, tudo que estiver a direita do sinal é ignorado. Após a remoção de comentários, todas as quebras de linha e tabulações são removidas. Portanto, é possível escrever um código em uma linha só, mas não seria possível comentar algo no meio do código; na necessidade de se comentar, a quebra de linha é necessária.</a:t>
            </a:r>
          </a:p>
        </p:txBody>
      </p:sp>
    </p:spTree>
    <p:extLst>
      <p:ext uri="{BB962C8B-B14F-4D97-AF65-F5344CB8AC3E}">
        <p14:creationId xmlns:p14="http://schemas.microsoft.com/office/powerpoint/2010/main" val="70589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254-E582-DBFD-2687-64E5431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uso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76B0A-E5A2-FD54-ED62-AA50120E9DE4}"/>
              </a:ext>
            </a:extLst>
          </p:cNvPr>
          <p:cNvSpPr txBox="1"/>
          <p:nvPr/>
        </p:nvSpPr>
        <p:spPr>
          <a:xfrm>
            <a:off x="2329543" y="2285999"/>
            <a:ext cx="5758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product</a:t>
            </a:r>
            <a:r>
              <a:rPr lang="pt-BR" i="1" dirty="0"/>
              <a:t> mouse { </a:t>
            </a:r>
          </a:p>
          <a:p>
            <a:r>
              <a:rPr lang="pt-BR" i="1" dirty="0"/>
              <a:t>    </a:t>
            </a:r>
            <a:r>
              <a:rPr lang="pt-BR" i="1" dirty="0" err="1"/>
              <a:t>name</a:t>
            </a:r>
            <a:r>
              <a:rPr lang="pt-BR" i="1" dirty="0"/>
              <a:t>: '</a:t>
            </a:r>
            <a:r>
              <a:rPr lang="pt-BR" i="1" dirty="0" err="1"/>
              <a:t>Optical</a:t>
            </a:r>
            <a:r>
              <a:rPr lang="pt-BR" i="1" dirty="0"/>
              <a:t> Mouse'; </a:t>
            </a:r>
          </a:p>
          <a:p>
            <a:r>
              <a:rPr lang="pt-BR" i="1" dirty="0"/>
              <a:t>    </a:t>
            </a:r>
            <a:r>
              <a:rPr lang="pt-BR" i="1" dirty="0" err="1"/>
              <a:t>description</a:t>
            </a:r>
            <a:r>
              <a:rPr lang="pt-BR" i="1" dirty="0"/>
              <a:t>: 'Mouse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optical</a:t>
            </a:r>
            <a:r>
              <a:rPr lang="pt-BR" i="1" dirty="0"/>
              <a:t> </a:t>
            </a:r>
            <a:r>
              <a:rPr lang="pt-BR" i="1" dirty="0" err="1"/>
              <a:t>technology</a:t>
            </a:r>
            <a:r>
              <a:rPr lang="pt-BR" i="1" dirty="0"/>
              <a:t>'; </a:t>
            </a:r>
          </a:p>
          <a:p>
            <a:r>
              <a:rPr lang="pt-BR" i="1" dirty="0"/>
              <a:t>    </a:t>
            </a:r>
            <a:r>
              <a:rPr lang="pt-BR" i="1" dirty="0" err="1"/>
              <a:t>category</a:t>
            </a:r>
            <a:r>
              <a:rPr lang="pt-BR" i="1" dirty="0"/>
              <a:t>: '</a:t>
            </a:r>
            <a:r>
              <a:rPr lang="pt-BR" i="1" dirty="0" err="1"/>
              <a:t>Accessories</a:t>
            </a:r>
            <a:r>
              <a:rPr lang="pt-BR" i="1" dirty="0"/>
              <a:t>'; </a:t>
            </a:r>
          </a:p>
          <a:p>
            <a:r>
              <a:rPr lang="pt-BR" i="1" dirty="0"/>
              <a:t>    </a:t>
            </a:r>
            <a:r>
              <a:rPr lang="pt-BR" i="1" dirty="0" err="1"/>
              <a:t>price</a:t>
            </a:r>
            <a:r>
              <a:rPr lang="pt-BR" i="1" dirty="0"/>
              <a:t>: 29.99; </a:t>
            </a:r>
          </a:p>
          <a:p>
            <a:r>
              <a:rPr lang="pt-BR" i="1" dirty="0"/>
              <a:t>    </a:t>
            </a:r>
            <a:r>
              <a:rPr lang="pt-BR" i="1" dirty="0" err="1"/>
              <a:t>quantity</a:t>
            </a:r>
            <a:r>
              <a:rPr lang="pt-BR" i="1" dirty="0"/>
              <a:t>: 100; </a:t>
            </a:r>
          </a:p>
          <a:p>
            <a:r>
              <a:rPr lang="pt-BR" i="1" dirty="0"/>
              <a:t>}</a:t>
            </a:r>
          </a:p>
          <a:p>
            <a:endParaRPr lang="pt-BR" i="1" dirty="0"/>
          </a:p>
          <a:p>
            <a:r>
              <a:rPr lang="pt-BR" i="1" dirty="0"/>
              <a:t>in mouse 10;</a:t>
            </a:r>
          </a:p>
          <a:p>
            <a:r>
              <a:rPr lang="pt-BR" i="1" dirty="0"/>
              <a:t>out mouse 5;</a:t>
            </a:r>
          </a:p>
          <a:p>
            <a:endParaRPr lang="pt-BR" i="1" dirty="0"/>
          </a:p>
          <a:p>
            <a:r>
              <a:rPr lang="pt-BR" i="1" dirty="0"/>
              <a:t>print(</a:t>
            </a:r>
            <a:r>
              <a:rPr lang="pt-BR" i="1" dirty="0" err="1"/>
              <a:t>mouse.quantity</a:t>
            </a:r>
            <a:r>
              <a:rPr lang="pt-BR" i="1" dirty="0"/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7FE8A-B819-9ABB-8FA1-7F2EB3284B2B}"/>
              </a:ext>
            </a:extLst>
          </p:cNvPr>
          <p:cNvSpPr txBox="1"/>
          <p:nvPr/>
        </p:nvSpPr>
        <p:spPr>
          <a:xfrm>
            <a:off x="1371600" y="1565994"/>
            <a:ext cx="100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Definição do produto “mouse” e algumas movimentações no seu estoque: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B22AF-3D7D-BC11-5AFD-A91A29995C6B}"/>
              </a:ext>
            </a:extLst>
          </p:cNvPr>
          <p:cNvSpPr txBox="1"/>
          <p:nvPr/>
        </p:nvSpPr>
        <p:spPr>
          <a:xfrm>
            <a:off x="1371600" y="5987534"/>
            <a:ext cx="100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saída do “print” seria “105” neste caso.</a:t>
            </a:r>
          </a:p>
        </p:txBody>
      </p:sp>
    </p:spTree>
    <p:extLst>
      <p:ext uri="{BB962C8B-B14F-4D97-AF65-F5344CB8AC3E}">
        <p14:creationId xmlns:p14="http://schemas.microsoft.com/office/powerpoint/2010/main" val="388501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254-E582-DBFD-2687-64E5431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uso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76B0A-E5A2-FD54-ED62-AA50120E9DE4}"/>
              </a:ext>
            </a:extLst>
          </p:cNvPr>
          <p:cNvSpPr txBox="1"/>
          <p:nvPr/>
        </p:nvSpPr>
        <p:spPr>
          <a:xfrm>
            <a:off x="2329543" y="2285999"/>
            <a:ext cx="5758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function</a:t>
            </a:r>
            <a:r>
              <a:rPr lang="pt-BR" i="1" dirty="0"/>
              <a:t> </a:t>
            </a:r>
            <a:r>
              <a:rPr lang="pt-BR" i="1" dirty="0" err="1"/>
              <a:t>peripherals_combo_promotion</a:t>
            </a:r>
            <a:r>
              <a:rPr lang="pt-BR" i="1" dirty="0"/>
              <a:t>():</a:t>
            </a:r>
          </a:p>
          <a:p>
            <a:r>
              <a:rPr lang="pt-BR" i="1" dirty="0"/>
              <a:t>    out monitor 1;</a:t>
            </a:r>
          </a:p>
          <a:p>
            <a:r>
              <a:rPr lang="pt-BR" i="1" dirty="0"/>
              <a:t>    out keyboard 1;</a:t>
            </a:r>
          </a:p>
          <a:p>
            <a:r>
              <a:rPr lang="pt-BR" i="1" dirty="0"/>
              <a:t>    out mouse 1;</a:t>
            </a:r>
          </a:p>
          <a:p>
            <a:r>
              <a:rPr lang="pt-BR" i="1" dirty="0"/>
              <a:t>    </a:t>
            </a:r>
            <a:r>
              <a:rPr lang="pt-BR" i="1" dirty="0" err="1"/>
              <a:t>end</a:t>
            </a:r>
            <a:r>
              <a:rPr lang="pt-BR" i="1" dirty="0"/>
              <a:t>;</a:t>
            </a:r>
          </a:p>
          <a:p>
            <a:endParaRPr lang="pt-BR" i="1" dirty="0"/>
          </a:p>
          <a:p>
            <a:r>
              <a:rPr lang="pt-BR" i="1" dirty="0" err="1"/>
              <a:t>clients</a:t>
            </a:r>
            <a:r>
              <a:rPr lang="pt-BR" i="1" dirty="0"/>
              <a:t> = 10;</a:t>
            </a:r>
          </a:p>
          <a:p>
            <a:r>
              <a:rPr lang="pt-BR" i="1" dirty="0" err="1"/>
              <a:t>i</a:t>
            </a:r>
            <a:r>
              <a:rPr lang="pt-BR" i="1" dirty="0"/>
              <a:t> = 0;</a:t>
            </a:r>
          </a:p>
          <a:p>
            <a:r>
              <a:rPr lang="pt-BR" i="1" dirty="0" err="1"/>
              <a:t>while</a:t>
            </a:r>
            <a:r>
              <a:rPr lang="pt-BR" i="1" dirty="0"/>
              <a:t> </a:t>
            </a:r>
            <a:r>
              <a:rPr lang="pt-BR" i="1" dirty="0" err="1"/>
              <a:t>i</a:t>
            </a:r>
            <a:r>
              <a:rPr lang="pt-BR" i="1" dirty="0"/>
              <a:t> &lt; </a:t>
            </a:r>
            <a:r>
              <a:rPr lang="pt-BR" i="1" dirty="0" err="1"/>
              <a:t>clients</a:t>
            </a:r>
            <a:r>
              <a:rPr lang="pt-BR" i="1" dirty="0"/>
              <a:t>:</a:t>
            </a:r>
          </a:p>
          <a:p>
            <a:r>
              <a:rPr lang="pt-BR" i="1" dirty="0"/>
              <a:t>    </a:t>
            </a:r>
            <a:r>
              <a:rPr lang="pt-BR" i="1" dirty="0" err="1"/>
              <a:t>peripherals_combo_promotion</a:t>
            </a:r>
            <a:r>
              <a:rPr lang="pt-BR" i="1" dirty="0"/>
              <a:t>();</a:t>
            </a:r>
          </a:p>
          <a:p>
            <a:r>
              <a:rPr lang="pt-BR" i="1" dirty="0"/>
              <a:t>    </a:t>
            </a:r>
            <a:r>
              <a:rPr lang="pt-BR" i="1" dirty="0" err="1"/>
              <a:t>i</a:t>
            </a:r>
            <a:r>
              <a:rPr lang="pt-BR" i="1" dirty="0"/>
              <a:t> = </a:t>
            </a:r>
            <a:r>
              <a:rPr lang="pt-BR" i="1" dirty="0" err="1"/>
              <a:t>i</a:t>
            </a:r>
            <a:r>
              <a:rPr lang="pt-BR" i="1" dirty="0"/>
              <a:t> + 1;</a:t>
            </a:r>
          </a:p>
          <a:p>
            <a:r>
              <a:rPr lang="pt-BR" i="1" dirty="0"/>
              <a:t>    </a:t>
            </a:r>
            <a:r>
              <a:rPr lang="pt-BR" i="1" dirty="0" err="1"/>
              <a:t>end</a:t>
            </a:r>
            <a:r>
              <a:rPr lang="pt-BR" i="1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7FE8A-B819-9ABB-8FA1-7F2EB3284B2B}"/>
              </a:ext>
            </a:extLst>
          </p:cNvPr>
          <p:cNvSpPr txBox="1"/>
          <p:nvPr/>
        </p:nvSpPr>
        <p:spPr>
          <a:xfrm>
            <a:off x="1371600" y="1565994"/>
            <a:ext cx="100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Utilizando função para uma operação específica e loop para a repetição dela: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B22AF-3D7D-BC11-5AFD-A91A29995C6B}"/>
              </a:ext>
            </a:extLst>
          </p:cNvPr>
          <p:cNvSpPr txBox="1"/>
          <p:nvPr/>
        </p:nvSpPr>
        <p:spPr>
          <a:xfrm>
            <a:off x="1371600" y="5987534"/>
            <a:ext cx="100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há problema que os produtos foram criados fora do escopo da função, serão modificados.</a:t>
            </a:r>
          </a:p>
        </p:txBody>
      </p:sp>
    </p:spTree>
    <p:extLst>
      <p:ext uri="{BB962C8B-B14F-4D97-AF65-F5344CB8AC3E}">
        <p14:creationId xmlns:p14="http://schemas.microsoft.com/office/powerpoint/2010/main" val="167247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254-E582-DBFD-2687-64E5431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uso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76B0A-E5A2-FD54-ED62-AA50120E9DE4}"/>
              </a:ext>
            </a:extLst>
          </p:cNvPr>
          <p:cNvSpPr txBox="1"/>
          <p:nvPr/>
        </p:nvSpPr>
        <p:spPr>
          <a:xfrm>
            <a:off x="2329543" y="2285999"/>
            <a:ext cx="575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/>
              <a:t>if</a:t>
            </a:r>
            <a:r>
              <a:rPr lang="pt-BR" i="1" dirty="0"/>
              <a:t> </a:t>
            </a:r>
            <a:r>
              <a:rPr lang="pt-BR" i="1" dirty="0" err="1"/>
              <a:t>laptop.quantity</a:t>
            </a:r>
            <a:r>
              <a:rPr lang="pt-BR" i="1" dirty="0"/>
              <a:t> == 0:</a:t>
            </a:r>
          </a:p>
          <a:p>
            <a:r>
              <a:rPr lang="pt-BR" i="1" dirty="0"/>
              <a:t>    </a:t>
            </a:r>
            <a:r>
              <a:rPr lang="pt-BR" i="1" dirty="0" err="1"/>
              <a:t>rm</a:t>
            </a:r>
            <a:r>
              <a:rPr lang="pt-BR" i="1" dirty="0"/>
              <a:t> laptop;</a:t>
            </a:r>
          </a:p>
          <a:p>
            <a:r>
              <a:rPr lang="pt-BR" i="1" dirty="0"/>
              <a:t>    </a:t>
            </a:r>
            <a:r>
              <a:rPr lang="pt-BR" i="1" dirty="0" err="1"/>
              <a:t>end</a:t>
            </a:r>
            <a:r>
              <a:rPr lang="pt-BR" i="1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7FE8A-B819-9ABB-8FA1-7F2EB3284B2B}"/>
              </a:ext>
            </a:extLst>
          </p:cNvPr>
          <p:cNvSpPr txBox="1"/>
          <p:nvPr/>
        </p:nvSpPr>
        <p:spPr>
          <a:xfrm>
            <a:off x="1371600" y="1565994"/>
            <a:ext cx="100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Removendo um produto que “nunca mais” será acessado, pois vai parar de ser encomendado:</a:t>
            </a:r>
          </a:p>
        </p:txBody>
      </p:sp>
    </p:spTree>
    <p:extLst>
      <p:ext uri="{BB962C8B-B14F-4D97-AF65-F5344CB8AC3E}">
        <p14:creationId xmlns:p14="http://schemas.microsoft.com/office/powerpoint/2010/main" val="285260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254-E582-DBFD-2687-64E5431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uso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76B0A-E5A2-FD54-ED62-AA50120E9DE4}"/>
              </a:ext>
            </a:extLst>
          </p:cNvPr>
          <p:cNvSpPr txBox="1"/>
          <p:nvPr/>
        </p:nvSpPr>
        <p:spPr>
          <a:xfrm>
            <a:off x="1371600" y="1718755"/>
            <a:ext cx="42386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/>
              <a:t># </a:t>
            </a:r>
            <a:r>
              <a:rPr lang="pt-BR" sz="800" i="1" dirty="0" err="1"/>
              <a:t>defining</a:t>
            </a:r>
            <a:r>
              <a:rPr lang="pt-BR" sz="800" i="1" dirty="0"/>
              <a:t> "mouse" </a:t>
            </a:r>
            <a:r>
              <a:rPr lang="pt-BR" sz="800" i="1" dirty="0" err="1"/>
              <a:t>product</a:t>
            </a:r>
            <a:endParaRPr lang="pt-BR" sz="800" i="1" dirty="0"/>
          </a:p>
          <a:p>
            <a:r>
              <a:rPr lang="pt-BR" sz="800" i="1" dirty="0" err="1"/>
              <a:t>product</a:t>
            </a:r>
            <a:r>
              <a:rPr lang="pt-BR" sz="800" i="1" dirty="0"/>
              <a:t> mouse {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name</a:t>
            </a:r>
            <a:r>
              <a:rPr lang="pt-BR" sz="800" i="1" dirty="0"/>
              <a:t>: '</a:t>
            </a:r>
            <a:r>
              <a:rPr lang="pt-BR" sz="800" i="1" dirty="0" err="1"/>
              <a:t>Optical</a:t>
            </a:r>
            <a:r>
              <a:rPr lang="pt-BR" sz="800" i="1" dirty="0"/>
              <a:t> Mouse';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description</a:t>
            </a:r>
            <a:r>
              <a:rPr lang="pt-BR" sz="800" i="1" dirty="0"/>
              <a:t>: 'Mouse </a:t>
            </a:r>
            <a:r>
              <a:rPr lang="pt-BR" sz="800" i="1" dirty="0" err="1"/>
              <a:t>with</a:t>
            </a:r>
            <a:r>
              <a:rPr lang="pt-BR" sz="800" i="1" dirty="0"/>
              <a:t> </a:t>
            </a:r>
            <a:r>
              <a:rPr lang="pt-BR" sz="800" i="1" dirty="0" err="1"/>
              <a:t>optical</a:t>
            </a:r>
            <a:r>
              <a:rPr lang="pt-BR" sz="800" i="1" dirty="0"/>
              <a:t> </a:t>
            </a:r>
            <a:r>
              <a:rPr lang="pt-BR" sz="800" i="1" dirty="0" err="1"/>
              <a:t>technology</a:t>
            </a:r>
            <a:r>
              <a:rPr lang="pt-BR" sz="800" i="1" dirty="0"/>
              <a:t>';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category</a:t>
            </a:r>
            <a:r>
              <a:rPr lang="pt-BR" sz="800" i="1" dirty="0"/>
              <a:t>: '</a:t>
            </a:r>
            <a:r>
              <a:rPr lang="pt-BR" sz="800" i="1" dirty="0" err="1"/>
              <a:t>Accessories</a:t>
            </a:r>
            <a:r>
              <a:rPr lang="pt-BR" sz="800" i="1" dirty="0"/>
              <a:t>';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price</a:t>
            </a:r>
            <a:r>
              <a:rPr lang="pt-BR" sz="800" i="1" dirty="0"/>
              <a:t>: 29.99;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quantity</a:t>
            </a:r>
            <a:r>
              <a:rPr lang="pt-BR" sz="800" i="1" dirty="0"/>
              <a:t>: 100; </a:t>
            </a:r>
          </a:p>
          <a:p>
            <a:r>
              <a:rPr lang="pt-BR" sz="800" i="1" dirty="0"/>
              <a:t>}</a:t>
            </a:r>
          </a:p>
          <a:p>
            <a:endParaRPr lang="pt-BR" sz="800" i="1" dirty="0"/>
          </a:p>
          <a:p>
            <a:r>
              <a:rPr lang="pt-BR" sz="800" i="1" dirty="0"/>
              <a:t># </a:t>
            </a:r>
            <a:r>
              <a:rPr lang="pt-BR" sz="800" i="1" dirty="0" err="1"/>
              <a:t>defining</a:t>
            </a:r>
            <a:r>
              <a:rPr lang="pt-BR" sz="800" i="1" dirty="0"/>
              <a:t> "monitor" </a:t>
            </a:r>
            <a:r>
              <a:rPr lang="pt-BR" sz="800" i="1" dirty="0" err="1"/>
              <a:t>product</a:t>
            </a:r>
            <a:endParaRPr lang="pt-BR" sz="800" i="1" dirty="0"/>
          </a:p>
          <a:p>
            <a:r>
              <a:rPr lang="pt-BR" sz="800" i="1" dirty="0" err="1"/>
              <a:t>product</a:t>
            </a:r>
            <a:r>
              <a:rPr lang="pt-BR" sz="800" i="1" dirty="0"/>
              <a:t> monitor {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name</a:t>
            </a:r>
            <a:r>
              <a:rPr lang="pt-BR" sz="800" i="1" dirty="0"/>
              <a:t>: 'Monitor';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description</a:t>
            </a:r>
            <a:r>
              <a:rPr lang="pt-BR" sz="800" i="1" dirty="0"/>
              <a:t>: '';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category</a:t>
            </a:r>
            <a:r>
              <a:rPr lang="pt-BR" sz="800" i="1" dirty="0"/>
              <a:t>: '</a:t>
            </a:r>
            <a:r>
              <a:rPr lang="pt-BR" sz="800" i="1" dirty="0" err="1"/>
              <a:t>Accessories</a:t>
            </a:r>
            <a:r>
              <a:rPr lang="pt-BR" sz="800" i="1" dirty="0"/>
              <a:t>';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price</a:t>
            </a:r>
            <a:r>
              <a:rPr lang="pt-BR" sz="800" i="1" dirty="0"/>
              <a:t>: 99.99;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quantity</a:t>
            </a:r>
            <a:r>
              <a:rPr lang="pt-BR" sz="800" i="1" dirty="0"/>
              <a:t>: 10; </a:t>
            </a:r>
          </a:p>
          <a:p>
            <a:r>
              <a:rPr lang="pt-BR" sz="800" i="1" dirty="0"/>
              <a:t>}</a:t>
            </a:r>
          </a:p>
          <a:p>
            <a:endParaRPr lang="pt-BR" sz="800" i="1" dirty="0"/>
          </a:p>
          <a:p>
            <a:r>
              <a:rPr lang="pt-BR" sz="800" i="1" dirty="0"/>
              <a:t># </a:t>
            </a:r>
            <a:r>
              <a:rPr lang="pt-BR" sz="800" i="1" dirty="0" err="1"/>
              <a:t>defining</a:t>
            </a:r>
            <a:r>
              <a:rPr lang="pt-BR" sz="800" i="1" dirty="0"/>
              <a:t> "keyboard" </a:t>
            </a:r>
            <a:r>
              <a:rPr lang="pt-BR" sz="800" i="1" dirty="0" err="1"/>
              <a:t>product</a:t>
            </a:r>
            <a:endParaRPr lang="pt-BR" sz="800" i="1" dirty="0"/>
          </a:p>
          <a:p>
            <a:r>
              <a:rPr lang="pt-BR" sz="800" i="1" dirty="0" err="1"/>
              <a:t>product</a:t>
            </a:r>
            <a:r>
              <a:rPr lang="pt-BR" sz="800" i="1" dirty="0"/>
              <a:t> keyboard {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name</a:t>
            </a:r>
            <a:r>
              <a:rPr lang="pt-BR" sz="800" i="1" dirty="0"/>
              <a:t>: 'Keyboard';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description</a:t>
            </a:r>
            <a:r>
              <a:rPr lang="pt-BR" sz="800" i="1" dirty="0"/>
              <a:t>: '';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category</a:t>
            </a:r>
            <a:r>
              <a:rPr lang="pt-BR" sz="800" i="1" dirty="0"/>
              <a:t>: '</a:t>
            </a:r>
            <a:r>
              <a:rPr lang="pt-BR" sz="800" i="1" dirty="0" err="1"/>
              <a:t>Accessories</a:t>
            </a:r>
            <a:r>
              <a:rPr lang="pt-BR" sz="800" i="1" dirty="0"/>
              <a:t>';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price</a:t>
            </a:r>
            <a:r>
              <a:rPr lang="pt-BR" sz="800" i="1" dirty="0"/>
              <a:t>: 49.99; 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quantity</a:t>
            </a:r>
            <a:r>
              <a:rPr lang="pt-BR" sz="800" i="1" dirty="0"/>
              <a:t>: 53; </a:t>
            </a:r>
          </a:p>
          <a:p>
            <a:r>
              <a:rPr lang="pt-BR" sz="800" i="1" dirty="0"/>
              <a:t>}</a:t>
            </a:r>
          </a:p>
          <a:p>
            <a:endParaRPr lang="pt-BR" sz="800" i="1" dirty="0"/>
          </a:p>
          <a:p>
            <a:r>
              <a:rPr lang="pt-BR" sz="800" i="1" dirty="0" err="1"/>
              <a:t>monthly_mouse_inflow</a:t>
            </a:r>
            <a:r>
              <a:rPr lang="pt-BR" sz="800" i="1" dirty="0"/>
              <a:t> = 10;</a:t>
            </a:r>
          </a:p>
          <a:p>
            <a:r>
              <a:rPr lang="pt-BR" sz="800" i="1" dirty="0" err="1"/>
              <a:t>monthly_mouse_outflow</a:t>
            </a:r>
            <a:r>
              <a:rPr lang="pt-BR" sz="800" i="1" dirty="0"/>
              <a:t> = 5;</a:t>
            </a:r>
          </a:p>
          <a:p>
            <a:endParaRPr lang="pt-BR" sz="800" i="1" dirty="0"/>
          </a:p>
          <a:p>
            <a:r>
              <a:rPr lang="pt-BR" sz="800" i="1" dirty="0"/>
              <a:t>print("</a:t>
            </a:r>
            <a:r>
              <a:rPr lang="pt-BR" sz="800" i="1" dirty="0" err="1"/>
              <a:t>initial</a:t>
            </a:r>
            <a:r>
              <a:rPr lang="pt-BR" sz="800" i="1" dirty="0"/>
              <a:t> mouse </a:t>
            </a:r>
            <a:r>
              <a:rPr lang="pt-BR" sz="800" i="1" dirty="0" err="1"/>
              <a:t>price</a:t>
            </a:r>
            <a:r>
              <a:rPr lang="pt-BR" sz="800" i="1" dirty="0"/>
              <a:t> = " + </a:t>
            </a:r>
            <a:r>
              <a:rPr lang="pt-BR" sz="800" i="1" dirty="0" err="1"/>
              <a:t>mouse.price</a:t>
            </a:r>
            <a:r>
              <a:rPr lang="pt-BR" sz="800" i="1" dirty="0"/>
              <a:t>);</a:t>
            </a:r>
          </a:p>
          <a:p>
            <a:r>
              <a:rPr lang="pt-BR" sz="800" i="1" dirty="0"/>
              <a:t>print("</a:t>
            </a:r>
            <a:r>
              <a:rPr lang="pt-BR" sz="800" i="1" dirty="0" err="1"/>
              <a:t>initial</a:t>
            </a:r>
            <a:r>
              <a:rPr lang="pt-BR" sz="800" i="1" dirty="0"/>
              <a:t> mouse </a:t>
            </a:r>
            <a:r>
              <a:rPr lang="pt-BR" sz="800" i="1" dirty="0" err="1"/>
              <a:t>quantity</a:t>
            </a:r>
            <a:r>
              <a:rPr lang="pt-BR" sz="800" i="1" dirty="0"/>
              <a:t> = " + </a:t>
            </a:r>
            <a:r>
              <a:rPr lang="pt-BR" sz="800" i="1" dirty="0" err="1"/>
              <a:t>mouse.quantity</a:t>
            </a:r>
            <a:r>
              <a:rPr lang="pt-BR" sz="800" i="1" dirty="0"/>
              <a:t>);</a:t>
            </a:r>
          </a:p>
          <a:p>
            <a:r>
              <a:rPr lang="pt-BR" sz="800" i="1" dirty="0"/>
              <a:t>print("</a:t>
            </a:r>
            <a:r>
              <a:rPr lang="pt-BR" sz="800" i="1" dirty="0" err="1"/>
              <a:t>initial</a:t>
            </a:r>
            <a:r>
              <a:rPr lang="pt-BR" sz="800" i="1" dirty="0"/>
              <a:t> monitor </a:t>
            </a:r>
            <a:r>
              <a:rPr lang="pt-BR" sz="800" i="1" dirty="0" err="1"/>
              <a:t>quantity</a:t>
            </a:r>
            <a:r>
              <a:rPr lang="pt-BR" sz="800" i="1" dirty="0"/>
              <a:t> = " + </a:t>
            </a:r>
            <a:r>
              <a:rPr lang="pt-BR" sz="800" i="1" dirty="0" err="1"/>
              <a:t>monitor.quantity</a:t>
            </a:r>
            <a:r>
              <a:rPr lang="pt-BR" sz="800" i="1" dirty="0"/>
              <a:t>);</a:t>
            </a:r>
          </a:p>
          <a:p>
            <a:r>
              <a:rPr lang="pt-BR" sz="800" i="1" dirty="0"/>
              <a:t>print("</a:t>
            </a:r>
            <a:r>
              <a:rPr lang="pt-BR" sz="800" i="1" dirty="0" err="1"/>
              <a:t>initial</a:t>
            </a:r>
            <a:r>
              <a:rPr lang="pt-BR" sz="800" i="1" dirty="0"/>
              <a:t> keyboard </a:t>
            </a:r>
            <a:r>
              <a:rPr lang="pt-BR" sz="800" i="1" dirty="0" err="1"/>
              <a:t>quantity</a:t>
            </a:r>
            <a:r>
              <a:rPr lang="pt-BR" sz="800" i="1" dirty="0"/>
              <a:t> = " + </a:t>
            </a:r>
            <a:r>
              <a:rPr lang="pt-BR" sz="800" i="1" dirty="0" err="1"/>
              <a:t>keyboard.quantity</a:t>
            </a:r>
            <a:r>
              <a:rPr lang="pt-BR" sz="800" i="1" dirty="0"/>
              <a:t>);</a:t>
            </a:r>
          </a:p>
          <a:p>
            <a:r>
              <a:rPr lang="pt-BR" sz="800" i="1" dirty="0"/>
              <a:t>print("");</a:t>
            </a:r>
          </a:p>
          <a:p>
            <a:r>
              <a:rPr lang="pt-BR" sz="800" i="1" dirty="0"/>
              <a:t>print("</a:t>
            </a:r>
            <a:r>
              <a:rPr lang="pt-BR" sz="800" i="1" dirty="0" err="1"/>
              <a:t>monthly_mouse</a:t>
            </a:r>
            <a:r>
              <a:rPr lang="pt-BR" sz="800" i="1" dirty="0"/>
              <a:t> mouse in </a:t>
            </a:r>
            <a:r>
              <a:rPr lang="pt-BR" sz="800" i="1" dirty="0" err="1"/>
              <a:t>flow</a:t>
            </a:r>
            <a:r>
              <a:rPr lang="pt-BR" sz="800" i="1" dirty="0"/>
              <a:t>: " + </a:t>
            </a:r>
            <a:r>
              <a:rPr lang="pt-BR" sz="800" i="1" dirty="0" err="1"/>
              <a:t>monthly_mouse_inflow</a:t>
            </a:r>
            <a:r>
              <a:rPr lang="pt-BR" sz="800" i="1" dirty="0"/>
              <a:t>);</a:t>
            </a:r>
          </a:p>
          <a:p>
            <a:r>
              <a:rPr lang="pt-BR" sz="800" i="1" dirty="0"/>
              <a:t>print("</a:t>
            </a:r>
            <a:r>
              <a:rPr lang="pt-BR" sz="800" i="1" dirty="0" err="1"/>
              <a:t>monthly_mouse</a:t>
            </a:r>
            <a:r>
              <a:rPr lang="pt-BR" sz="800" i="1" dirty="0"/>
              <a:t> mouse out </a:t>
            </a:r>
            <a:r>
              <a:rPr lang="pt-BR" sz="800" i="1" dirty="0" err="1"/>
              <a:t>flow</a:t>
            </a:r>
            <a:r>
              <a:rPr lang="pt-BR" sz="800" i="1" dirty="0"/>
              <a:t>: " + </a:t>
            </a:r>
            <a:r>
              <a:rPr lang="pt-BR" sz="800" i="1" dirty="0" err="1"/>
              <a:t>monthly_mouse_outflow</a:t>
            </a:r>
            <a:r>
              <a:rPr lang="pt-BR" sz="800" i="1" dirty="0"/>
              <a:t>);</a:t>
            </a:r>
          </a:p>
          <a:p>
            <a:r>
              <a:rPr lang="pt-BR" sz="800" i="1" dirty="0"/>
              <a:t>print("");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7FE8A-B819-9ABB-8FA1-7F2EB3284B2B}"/>
              </a:ext>
            </a:extLst>
          </p:cNvPr>
          <p:cNvSpPr txBox="1"/>
          <p:nvPr/>
        </p:nvSpPr>
        <p:spPr>
          <a:xfrm>
            <a:off x="1371600" y="1349423"/>
            <a:ext cx="100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Teste: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B8149-8D72-C0DF-9DD3-D7E941289C04}"/>
              </a:ext>
            </a:extLst>
          </p:cNvPr>
          <p:cNvSpPr txBox="1"/>
          <p:nvPr/>
        </p:nvSpPr>
        <p:spPr>
          <a:xfrm>
            <a:off x="4833227" y="1718755"/>
            <a:ext cx="423862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i="1" dirty="0"/>
              <a:t>in mouse </a:t>
            </a:r>
            <a:r>
              <a:rPr lang="pt-BR" sz="800" i="1" dirty="0" err="1"/>
              <a:t>monthly_mouse_inflow</a:t>
            </a:r>
            <a:r>
              <a:rPr lang="pt-BR" sz="800" i="1" dirty="0"/>
              <a:t>;</a:t>
            </a:r>
          </a:p>
          <a:p>
            <a:r>
              <a:rPr lang="pt-BR" sz="800" i="1" dirty="0"/>
              <a:t>out mouse </a:t>
            </a:r>
            <a:r>
              <a:rPr lang="pt-BR" sz="800" i="1" dirty="0" err="1"/>
              <a:t>monthly_mouse_outflow</a:t>
            </a:r>
            <a:r>
              <a:rPr lang="pt-BR" sz="800" i="1" dirty="0"/>
              <a:t>;</a:t>
            </a:r>
          </a:p>
          <a:p>
            <a:r>
              <a:rPr lang="pt-BR" sz="800" i="1" dirty="0" err="1"/>
              <a:t>mouse.price</a:t>
            </a:r>
            <a:r>
              <a:rPr lang="pt-BR" sz="800" i="1" dirty="0"/>
              <a:t> = 25.50;</a:t>
            </a:r>
          </a:p>
          <a:p>
            <a:endParaRPr lang="pt-BR" sz="800" i="1" dirty="0"/>
          </a:p>
          <a:p>
            <a:r>
              <a:rPr lang="pt-BR" sz="800" i="1" dirty="0"/>
              <a:t>print("mouse </a:t>
            </a:r>
            <a:r>
              <a:rPr lang="pt-BR" sz="800" i="1" dirty="0" err="1"/>
              <a:t>price</a:t>
            </a:r>
            <a:r>
              <a:rPr lang="pt-BR" sz="800" i="1" dirty="0"/>
              <a:t> = " + </a:t>
            </a:r>
            <a:r>
              <a:rPr lang="pt-BR" sz="800" i="1" dirty="0" err="1"/>
              <a:t>mouse.price</a:t>
            </a:r>
            <a:r>
              <a:rPr lang="pt-BR" sz="800" i="1" dirty="0"/>
              <a:t>);</a:t>
            </a:r>
          </a:p>
          <a:p>
            <a:r>
              <a:rPr lang="pt-BR" sz="800" i="1" dirty="0"/>
              <a:t>print("mouse </a:t>
            </a:r>
            <a:r>
              <a:rPr lang="pt-BR" sz="800" i="1" dirty="0" err="1"/>
              <a:t>quantity</a:t>
            </a:r>
            <a:r>
              <a:rPr lang="pt-BR" sz="800" i="1" dirty="0"/>
              <a:t> = " + </a:t>
            </a:r>
            <a:r>
              <a:rPr lang="pt-BR" sz="800" i="1" dirty="0" err="1"/>
              <a:t>mouse.quantity</a:t>
            </a:r>
            <a:r>
              <a:rPr lang="pt-BR" sz="800" i="1" dirty="0"/>
              <a:t>);</a:t>
            </a:r>
          </a:p>
          <a:p>
            <a:r>
              <a:rPr lang="pt-BR" sz="800" i="1" dirty="0"/>
              <a:t>print("");</a:t>
            </a:r>
          </a:p>
          <a:p>
            <a:r>
              <a:rPr lang="pt-BR" sz="800" i="1" dirty="0"/>
              <a:t>print("</a:t>
            </a:r>
            <a:r>
              <a:rPr lang="pt-BR" sz="800" i="1" dirty="0" err="1"/>
              <a:t>type</a:t>
            </a:r>
            <a:r>
              <a:rPr lang="pt-BR" sz="800" i="1" dirty="0"/>
              <a:t> </a:t>
            </a:r>
            <a:r>
              <a:rPr lang="pt-BR" sz="800" i="1" dirty="0" err="1"/>
              <a:t>of</a:t>
            </a:r>
            <a:r>
              <a:rPr lang="pt-BR" sz="800" i="1" dirty="0"/>
              <a:t> in </a:t>
            </a:r>
            <a:r>
              <a:rPr lang="pt-BR" sz="800" i="1" dirty="0" err="1"/>
              <a:t>flow</a:t>
            </a:r>
            <a:r>
              <a:rPr lang="pt-BR" sz="800" i="1" dirty="0"/>
              <a:t>: " + </a:t>
            </a:r>
            <a:r>
              <a:rPr lang="pt-BR" sz="800" i="1" dirty="0" err="1"/>
              <a:t>monthly_mouse_inflow.type</a:t>
            </a:r>
            <a:r>
              <a:rPr lang="pt-BR" sz="800" i="1" dirty="0"/>
              <a:t>);</a:t>
            </a:r>
          </a:p>
          <a:p>
            <a:r>
              <a:rPr lang="pt-BR" sz="800" i="1" dirty="0"/>
              <a:t>print("</a:t>
            </a:r>
            <a:r>
              <a:rPr lang="pt-BR" sz="800" i="1" dirty="0" err="1"/>
              <a:t>type</a:t>
            </a:r>
            <a:r>
              <a:rPr lang="pt-BR" sz="800" i="1" dirty="0"/>
              <a:t> </a:t>
            </a:r>
            <a:r>
              <a:rPr lang="pt-BR" sz="800" i="1" dirty="0" err="1"/>
              <a:t>of</a:t>
            </a:r>
            <a:r>
              <a:rPr lang="pt-BR" sz="800" i="1" dirty="0"/>
              <a:t> keyboard: " + </a:t>
            </a:r>
            <a:r>
              <a:rPr lang="pt-BR" sz="800" i="1" dirty="0" err="1"/>
              <a:t>keyboard.type</a:t>
            </a:r>
            <a:r>
              <a:rPr lang="pt-BR" sz="800" i="1" dirty="0"/>
              <a:t>);</a:t>
            </a:r>
          </a:p>
          <a:p>
            <a:r>
              <a:rPr lang="pt-BR" sz="800" i="1" dirty="0" err="1"/>
              <a:t>kb_pr</a:t>
            </a:r>
            <a:r>
              <a:rPr lang="pt-BR" sz="800" i="1" dirty="0"/>
              <a:t> = </a:t>
            </a:r>
            <a:r>
              <a:rPr lang="pt-BR" sz="800" i="1" dirty="0" err="1"/>
              <a:t>keyboard.price</a:t>
            </a:r>
            <a:r>
              <a:rPr lang="pt-BR" sz="800" i="1" dirty="0"/>
              <a:t>;</a:t>
            </a:r>
          </a:p>
          <a:p>
            <a:r>
              <a:rPr lang="pt-BR" sz="800" i="1" dirty="0"/>
              <a:t>print("</a:t>
            </a:r>
            <a:r>
              <a:rPr lang="pt-BR" sz="800" i="1" dirty="0" err="1"/>
              <a:t>type</a:t>
            </a:r>
            <a:r>
              <a:rPr lang="pt-BR" sz="800" i="1" dirty="0"/>
              <a:t> </a:t>
            </a:r>
            <a:r>
              <a:rPr lang="pt-BR" sz="800" i="1" dirty="0" err="1"/>
              <a:t>of</a:t>
            </a:r>
            <a:r>
              <a:rPr lang="pt-BR" sz="800" i="1" dirty="0"/>
              <a:t> keyboard </a:t>
            </a:r>
            <a:r>
              <a:rPr lang="pt-BR" sz="800" i="1" dirty="0" err="1"/>
              <a:t>price</a:t>
            </a:r>
            <a:r>
              <a:rPr lang="pt-BR" sz="800" i="1" dirty="0"/>
              <a:t>: " + </a:t>
            </a:r>
            <a:r>
              <a:rPr lang="pt-BR" sz="800" i="1" dirty="0" err="1"/>
              <a:t>kb_pr.type</a:t>
            </a:r>
            <a:r>
              <a:rPr lang="pt-BR" sz="800" i="1" dirty="0"/>
              <a:t>);</a:t>
            </a:r>
          </a:p>
          <a:p>
            <a:r>
              <a:rPr lang="pt-BR" sz="800" i="1" dirty="0"/>
              <a:t>print("");</a:t>
            </a:r>
          </a:p>
          <a:p>
            <a:endParaRPr lang="pt-BR" sz="800" i="1" dirty="0"/>
          </a:p>
          <a:p>
            <a:r>
              <a:rPr lang="pt-BR" sz="800" i="1" dirty="0" err="1"/>
              <a:t>function</a:t>
            </a:r>
            <a:r>
              <a:rPr lang="pt-BR" sz="800" i="1" dirty="0"/>
              <a:t> </a:t>
            </a:r>
            <a:r>
              <a:rPr lang="pt-BR" sz="800" i="1" dirty="0" err="1"/>
              <a:t>peripherals_combo_promotion</a:t>
            </a:r>
            <a:r>
              <a:rPr lang="pt-BR" sz="800" i="1" dirty="0"/>
              <a:t>():</a:t>
            </a:r>
          </a:p>
          <a:p>
            <a:r>
              <a:rPr lang="pt-BR" sz="800" i="1" dirty="0"/>
              <a:t>    print("combo </a:t>
            </a:r>
            <a:r>
              <a:rPr lang="pt-BR" sz="800" i="1" dirty="0" err="1"/>
              <a:t>promotion</a:t>
            </a:r>
            <a:r>
              <a:rPr lang="pt-BR" sz="800" i="1" dirty="0"/>
              <a:t>!");</a:t>
            </a:r>
          </a:p>
          <a:p>
            <a:r>
              <a:rPr lang="pt-BR" sz="800" i="1" dirty="0"/>
              <a:t>    out monitor 1;</a:t>
            </a:r>
          </a:p>
          <a:p>
            <a:r>
              <a:rPr lang="pt-BR" sz="800" i="1" dirty="0"/>
              <a:t>    out keyboard 1;</a:t>
            </a:r>
          </a:p>
          <a:p>
            <a:r>
              <a:rPr lang="pt-BR" sz="800" i="1" dirty="0"/>
              <a:t>    out mouse 1;</a:t>
            </a:r>
          </a:p>
          <a:p>
            <a:r>
              <a:rPr lang="pt-BR" sz="800" i="1" dirty="0" err="1"/>
              <a:t>end</a:t>
            </a:r>
            <a:r>
              <a:rPr lang="pt-BR" sz="800" i="1" dirty="0"/>
              <a:t>;</a:t>
            </a:r>
          </a:p>
          <a:p>
            <a:endParaRPr lang="pt-BR" sz="800" i="1" dirty="0"/>
          </a:p>
          <a:p>
            <a:r>
              <a:rPr lang="pt-BR" sz="800" i="1" dirty="0" err="1"/>
              <a:t>clients</a:t>
            </a:r>
            <a:r>
              <a:rPr lang="pt-BR" sz="800" i="1" dirty="0"/>
              <a:t> = 10;</a:t>
            </a:r>
          </a:p>
          <a:p>
            <a:r>
              <a:rPr lang="pt-BR" sz="800" i="1" dirty="0" err="1"/>
              <a:t>i</a:t>
            </a:r>
            <a:r>
              <a:rPr lang="pt-BR" sz="800" i="1" dirty="0"/>
              <a:t> = 0;</a:t>
            </a:r>
          </a:p>
          <a:p>
            <a:r>
              <a:rPr lang="pt-BR" sz="800" i="1" dirty="0" err="1"/>
              <a:t>while</a:t>
            </a:r>
            <a:r>
              <a:rPr lang="pt-BR" sz="800" i="1" dirty="0"/>
              <a:t> </a:t>
            </a:r>
            <a:r>
              <a:rPr lang="pt-BR" sz="800" i="1" dirty="0" err="1"/>
              <a:t>i</a:t>
            </a:r>
            <a:r>
              <a:rPr lang="pt-BR" sz="800" i="1" dirty="0"/>
              <a:t> &lt; </a:t>
            </a:r>
            <a:r>
              <a:rPr lang="pt-BR" sz="800" i="1" dirty="0" err="1"/>
              <a:t>clients</a:t>
            </a:r>
            <a:r>
              <a:rPr lang="pt-BR" sz="800" i="1" dirty="0"/>
              <a:t>: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peripherals_combo_promotion</a:t>
            </a:r>
            <a:r>
              <a:rPr lang="pt-BR" sz="800" i="1" dirty="0"/>
              <a:t>();</a:t>
            </a:r>
          </a:p>
          <a:p>
            <a:r>
              <a:rPr lang="pt-BR" sz="800" i="1" dirty="0"/>
              <a:t>    </a:t>
            </a:r>
            <a:r>
              <a:rPr lang="pt-BR" sz="800" i="1" dirty="0" err="1"/>
              <a:t>i</a:t>
            </a:r>
            <a:r>
              <a:rPr lang="pt-BR" sz="800" i="1" dirty="0"/>
              <a:t> = </a:t>
            </a:r>
            <a:r>
              <a:rPr lang="pt-BR" sz="800" i="1" dirty="0" err="1"/>
              <a:t>i</a:t>
            </a:r>
            <a:r>
              <a:rPr lang="pt-BR" sz="800" i="1" dirty="0"/>
              <a:t> + 1;</a:t>
            </a:r>
          </a:p>
          <a:p>
            <a:r>
              <a:rPr lang="pt-BR" sz="800" i="1" dirty="0" err="1"/>
              <a:t>end</a:t>
            </a:r>
            <a:r>
              <a:rPr lang="pt-BR" sz="800" i="1" dirty="0"/>
              <a:t>;</a:t>
            </a:r>
          </a:p>
          <a:p>
            <a:endParaRPr lang="pt-BR" sz="800" i="1" dirty="0"/>
          </a:p>
          <a:p>
            <a:r>
              <a:rPr lang="pt-BR" sz="800" i="1" dirty="0"/>
              <a:t>print("");</a:t>
            </a:r>
          </a:p>
          <a:p>
            <a:endParaRPr lang="pt-BR" sz="800" i="1" dirty="0"/>
          </a:p>
          <a:p>
            <a:r>
              <a:rPr lang="pt-BR" sz="800" i="1" dirty="0" err="1"/>
              <a:t>if</a:t>
            </a:r>
            <a:r>
              <a:rPr lang="pt-BR" sz="800" i="1" dirty="0"/>
              <a:t> </a:t>
            </a:r>
            <a:r>
              <a:rPr lang="pt-BR" sz="800" i="1" dirty="0" err="1"/>
              <a:t>mouse.quantity</a:t>
            </a:r>
            <a:r>
              <a:rPr lang="pt-BR" sz="800" i="1" dirty="0"/>
              <a:t> == 0: </a:t>
            </a:r>
            <a:r>
              <a:rPr lang="pt-BR" sz="800" i="1" dirty="0" err="1"/>
              <a:t>rm</a:t>
            </a:r>
            <a:r>
              <a:rPr lang="pt-BR" sz="800" i="1" dirty="0"/>
              <a:t> mouse; print("no more mouses!");</a:t>
            </a:r>
          </a:p>
          <a:p>
            <a:r>
              <a:rPr lang="pt-BR" sz="800" i="1" dirty="0" err="1"/>
              <a:t>else</a:t>
            </a:r>
            <a:r>
              <a:rPr lang="pt-BR" sz="800" i="1" dirty="0"/>
              <a:t>: print("still " + </a:t>
            </a:r>
            <a:r>
              <a:rPr lang="pt-BR" sz="800" i="1" dirty="0" err="1"/>
              <a:t>mouse.quantity</a:t>
            </a:r>
            <a:r>
              <a:rPr lang="pt-BR" sz="800" i="1" dirty="0"/>
              <a:t> + " mouses </a:t>
            </a:r>
            <a:r>
              <a:rPr lang="pt-BR" sz="800" i="1" dirty="0" err="1"/>
              <a:t>left</a:t>
            </a:r>
            <a:r>
              <a:rPr lang="pt-BR" sz="800" i="1" dirty="0"/>
              <a:t>"); </a:t>
            </a:r>
            <a:r>
              <a:rPr lang="pt-BR" sz="800" i="1" dirty="0" err="1"/>
              <a:t>end</a:t>
            </a:r>
            <a:r>
              <a:rPr lang="pt-BR" sz="800" i="1" dirty="0"/>
              <a:t>;</a:t>
            </a:r>
          </a:p>
          <a:p>
            <a:endParaRPr lang="pt-BR" sz="800" i="1" dirty="0"/>
          </a:p>
          <a:p>
            <a:r>
              <a:rPr lang="pt-BR" sz="800" i="1" dirty="0" err="1"/>
              <a:t>if</a:t>
            </a:r>
            <a:r>
              <a:rPr lang="pt-BR" sz="800" i="1" dirty="0"/>
              <a:t> </a:t>
            </a:r>
            <a:r>
              <a:rPr lang="pt-BR" sz="800" i="1" dirty="0" err="1"/>
              <a:t>monitor.quantity</a:t>
            </a:r>
            <a:r>
              <a:rPr lang="pt-BR" sz="800" i="1" dirty="0"/>
              <a:t> == 0: </a:t>
            </a:r>
            <a:r>
              <a:rPr lang="pt-BR" sz="800" i="1" dirty="0" err="1"/>
              <a:t>rm</a:t>
            </a:r>
            <a:r>
              <a:rPr lang="pt-BR" sz="800" i="1" dirty="0"/>
              <a:t> monitor; print("no more </a:t>
            </a:r>
            <a:r>
              <a:rPr lang="pt-BR" sz="800" i="1" dirty="0" err="1"/>
              <a:t>monitors</a:t>
            </a:r>
            <a:r>
              <a:rPr lang="pt-BR" sz="800" i="1" dirty="0"/>
              <a:t>!");</a:t>
            </a:r>
          </a:p>
          <a:p>
            <a:r>
              <a:rPr lang="pt-BR" sz="800" i="1" dirty="0" err="1"/>
              <a:t>else</a:t>
            </a:r>
            <a:r>
              <a:rPr lang="pt-BR" sz="800" i="1" dirty="0"/>
              <a:t>: print("still " + </a:t>
            </a:r>
            <a:r>
              <a:rPr lang="pt-BR" sz="800" i="1" dirty="0" err="1"/>
              <a:t>monitor.quantity</a:t>
            </a:r>
            <a:r>
              <a:rPr lang="pt-BR" sz="800" i="1" dirty="0"/>
              <a:t> + " </a:t>
            </a:r>
            <a:r>
              <a:rPr lang="pt-BR" sz="800" i="1" dirty="0" err="1"/>
              <a:t>monitors</a:t>
            </a:r>
            <a:r>
              <a:rPr lang="pt-BR" sz="800" i="1" dirty="0"/>
              <a:t> </a:t>
            </a:r>
            <a:r>
              <a:rPr lang="pt-BR" sz="800" i="1" dirty="0" err="1"/>
              <a:t>left</a:t>
            </a:r>
            <a:r>
              <a:rPr lang="pt-BR" sz="800" i="1" dirty="0"/>
              <a:t>"); </a:t>
            </a:r>
            <a:r>
              <a:rPr lang="pt-BR" sz="800" i="1" dirty="0" err="1"/>
              <a:t>end</a:t>
            </a:r>
            <a:r>
              <a:rPr lang="pt-BR" sz="800" i="1" dirty="0"/>
              <a:t>;</a:t>
            </a:r>
          </a:p>
          <a:p>
            <a:endParaRPr lang="pt-BR" sz="800" i="1" dirty="0"/>
          </a:p>
          <a:p>
            <a:r>
              <a:rPr lang="pt-BR" sz="800" i="1" dirty="0" err="1"/>
              <a:t>if</a:t>
            </a:r>
            <a:r>
              <a:rPr lang="pt-BR" sz="800" i="1" dirty="0"/>
              <a:t> </a:t>
            </a:r>
            <a:r>
              <a:rPr lang="pt-BR" sz="800" i="1" dirty="0" err="1"/>
              <a:t>keyboard.quantity</a:t>
            </a:r>
            <a:r>
              <a:rPr lang="pt-BR" sz="800" i="1" dirty="0"/>
              <a:t> == 0: </a:t>
            </a:r>
            <a:r>
              <a:rPr lang="pt-BR" sz="800" i="1" dirty="0" err="1"/>
              <a:t>rm</a:t>
            </a:r>
            <a:r>
              <a:rPr lang="pt-BR" sz="800" i="1" dirty="0"/>
              <a:t> keyboard; print("no more keyboards!");</a:t>
            </a:r>
          </a:p>
          <a:p>
            <a:r>
              <a:rPr lang="pt-BR" sz="800" i="1" dirty="0" err="1"/>
              <a:t>else</a:t>
            </a:r>
            <a:r>
              <a:rPr lang="pt-BR" sz="800" i="1" dirty="0"/>
              <a:t>: print("still " + </a:t>
            </a:r>
            <a:r>
              <a:rPr lang="pt-BR" sz="800" i="1" dirty="0" err="1"/>
              <a:t>keyboard.quantity</a:t>
            </a:r>
            <a:r>
              <a:rPr lang="pt-BR" sz="800" i="1" dirty="0"/>
              <a:t> + " keyboards </a:t>
            </a:r>
            <a:r>
              <a:rPr lang="pt-BR" sz="800" i="1" dirty="0" err="1"/>
              <a:t>left</a:t>
            </a:r>
            <a:r>
              <a:rPr lang="pt-BR" sz="800" i="1" dirty="0"/>
              <a:t>"); </a:t>
            </a:r>
            <a:r>
              <a:rPr lang="pt-BR" sz="800" i="1" dirty="0" err="1"/>
              <a:t>end</a:t>
            </a:r>
            <a:r>
              <a:rPr lang="pt-BR" sz="800" i="1" dirty="0"/>
              <a:t>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44BE4-E758-482F-4EBE-EDC2E48D24DB}"/>
              </a:ext>
            </a:extLst>
          </p:cNvPr>
          <p:cNvCxnSpPr>
            <a:cxnSpLocks/>
          </p:cNvCxnSpPr>
          <p:nvPr/>
        </p:nvCxnSpPr>
        <p:spPr>
          <a:xfrm>
            <a:off x="4686081" y="1843503"/>
            <a:ext cx="0" cy="464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A1398D-9FE9-78FE-AACE-DB29F539A9F7}"/>
              </a:ext>
            </a:extLst>
          </p:cNvPr>
          <p:cNvSpPr txBox="1"/>
          <p:nvPr/>
        </p:nvSpPr>
        <p:spPr>
          <a:xfrm>
            <a:off x="9147260" y="1349423"/>
            <a:ext cx="1003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Saída esperada: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DC5CA-1C06-6077-CC8B-53AFA298F76F}"/>
              </a:ext>
            </a:extLst>
          </p:cNvPr>
          <p:cNvSpPr txBox="1"/>
          <p:nvPr/>
        </p:nvSpPr>
        <p:spPr>
          <a:xfrm>
            <a:off x="9147260" y="1718755"/>
            <a:ext cx="2045753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i="1" dirty="0" err="1"/>
              <a:t>initial</a:t>
            </a:r>
            <a:r>
              <a:rPr lang="pt-BR" sz="1000" i="1" dirty="0"/>
              <a:t> mouse </a:t>
            </a:r>
            <a:r>
              <a:rPr lang="pt-BR" sz="1000" i="1" dirty="0" err="1"/>
              <a:t>price</a:t>
            </a:r>
            <a:r>
              <a:rPr lang="pt-BR" sz="1000" i="1" dirty="0"/>
              <a:t> = 29.99</a:t>
            </a:r>
          </a:p>
          <a:p>
            <a:r>
              <a:rPr lang="pt-BR" sz="1000" i="1" dirty="0" err="1"/>
              <a:t>initial</a:t>
            </a:r>
            <a:r>
              <a:rPr lang="pt-BR" sz="1000" i="1" dirty="0"/>
              <a:t> mouse </a:t>
            </a:r>
            <a:r>
              <a:rPr lang="pt-BR" sz="1000" i="1" dirty="0" err="1"/>
              <a:t>quantity</a:t>
            </a:r>
            <a:r>
              <a:rPr lang="pt-BR" sz="1000" i="1" dirty="0"/>
              <a:t> = 100</a:t>
            </a:r>
          </a:p>
          <a:p>
            <a:r>
              <a:rPr lang="pt-BR" sz="1000" i="1" dirty="0" err="1"/>
              <a:t>initial</a:t>
            </a:r>
            <a:r>
              <a:rPr lang="pt-BR" sz="1000" i="1" dirty="0"/>
              <a:t> monitor </a:t>
            </a:r>
            <a:r>
              <a:rPr lang="pt-BR" sz="1000" i="1" dirty="0" err="1"/>
              <a:t>quantity</a:t>
            </a:r>
            <a:r>
              <a:rPr lang="pt-BR" sz="1000" i="1" dirty="0"/>
              <a:t> = 10</a:t>
            </a:r>
          </a:p>
          <a:p>
            <a:r>
              <a:rPr lang="pt-BR" sz="1000" i="1" dirty="0" err="1"/>
              <a:t>initial</a:t>
            </a:r>
            <a:r>
              <a:rPr lang="pt-BR" sz="1000" i="1" dirty="0"/>
              <a:t> keyboard </a:t>
            </a:r>
            <a:r>
              <a:rPr lang="pt-BR" sz="1000" i="1" dirty="0" err="1"/>
              <a:t>quantity</a:t>
            </a:r>
            <a:r>
              <a:rPr lang="pt-BR" sz="1000" i="1" dirty="0"/>
              <a:t> = 53</a:t>
            </a:r>
          </a:p>
          <a:p>
            <a:endParaRPr lang="pt-BR" sz="1000" i="1" dirty="0"/>
          </a:p>
          <a:p>
            <a:r>
              <a:rPr lang="pt-BR" sz="1000" i="1" dirty="0" err="1"/>
              <a:t>monthly_mouse</a:t>
            </a:r>
            <a:r>
              <a:rPr lang="pt-BR" sz="1000" i="1" dirty="0"/>
              <a:t> mouse in </a:t>
            </a:r>
            <a:r>
              <a:rPr lang="pt-BR" sz="1000" i="1" dirty="0" err="1"/>
              <a:t>flow</a:t>
            </a:r>
            <a:r>
              <a:rPr lang="pt-BR" sz="1000" i="1" dirty="0"/>
              <a:t>: 10</a:t>
            </a:r>
          </a:p>
          <a:p>
            <a:r>
              <a:rPr lang="pt-BR" sz="1000" i="1" dirty="0" err="1"/>
              <a:t>monthly_mouse</a:t>
            </a:r>
            <a:r>
              <a:rPr lang="pt-BR" sz="1000" i="1" dirty="0"/>
              <a:t> mouse out </a:t>
            </a:r>
            <a:r>
              <a:rPr lang="pt-BR" sz="1000" i="1" dirty="0" err="1"/>
              <a:t>flow</a:t>
            </a:r>
            <a:r>
              <a:rPr lang="pt-BR" sz="1000" i="1" dirty="0"/>
              <a:t>: 5</a:t>
            </a:r>
          </a:p>
          <a:p>
            <a:endParaRPr lang="pt-BR" sz="1000" i="1" dirty="0"/>
          </a:p>
          <a:p>
            <a:r>
              <a:rPr lang="pt-BR" sz="1000" i="1" dirty="0"/>
              <a:t>mouse </a:t>
            </a:r>
            <a:r>
              <a:rPr lang="pt-BR" sz="1000" i="1" dirty="0" err="1"/>
              <a:t>price</a:t>
            </a:r>
            <a:r>
              <a:rPr lang="pt-BR" sz="1000" i="1" dirty="0"/>
              <a:t> = 25.5</a:t>
            </a:r>
          </a:p>
          <a:p>
            <a:r>
              <a:rPr lang="pt-BR" sz="1000" i="1" dirty="0"/>
              <a:t>mouse </a:t>
            </a:r>
            <a:r>
              <a:rPr lang="pt-BR" sz="1000" i="1" dirty="0" err="1"/>
              <a:t>quantity</a:t>
            </a:r>
            <a:r>
              <a:rPr lang="pt-BR" sz="1000" i="1" dirty="0"/>
              <a:t> = 105</a:t>
            </a:r>
          </a:p>
          <a:p>
            <a:endParaRPr lang="pt-BR" sz="1000" i="1" dirty="0"/>
          </a:p>
          <a:p>
            <a:r>
              <a:rPr lang="pt-BR" sz="1000" i="1" dirty="0" err="1"/>
              <a:t>type</a:t>
            </a:r>
            <a:r>
              <a:rPr lang="pt-BR" sz="1000" i="1" dirty="0"/>
              <a:t> </a:t>
            </a:r>
            <a:r>
              <a:rPr lang="pt-BR" sz="1000" i="1" dirty="0" err="1"/>
              <a:t>of</a:t>
            </a:r>
            <a:r>
              <a:rPr lang="pt-BR" sz="1000" i="1" dirty="0"/>
              <a:t> in </a:t>
            </a:r>
            <a:r>
              <a:rPr lang="pt-BR" sz="1000" i="1" dirty="0" err="1"/>
              <a:t>flow</a:t>
            </a:r>
            <a:r>
              <a:rPr lang="pt-BR" sz="1000" i="1" dirty="0"/>
              <a:t>: </a:t>
            </a:r>
            <a:r>
              <a:rPr lang="pt-BR" sz="1000" i="1" dirty="0" err="1"/>
              <a:t>Int</a:t>
            </a:r>
            <a:endParaRPr lang="pt-BR" sz="1000" i="1" dirty="0"/>
          </a:p>
          <a:p>
            <a:r>
              <a:rPr lang="pt-BR" sz="1000" i="1" dirty="0" err="1"/>
              <a:t>type</a:t>
            </a:r>
            <a:r>
              <a:rPr lang="pt-BR" sz="1000" i="1" dirty="0"/>
              <a:t> </a:t>
            </a:r>
            <a:r>
              <a:rPr lang="pt-BR" sz="1000" i="1" dirty="0" err="1"/>
              <a:t>of</a:t>
            </a:r>
            <a:r>
              <a:rPr lang="pt-BR" sz="1000" i="1" dirty="0"/>
              <a:t> keyboard: </a:t>
            </a:r>
            <a:r>
              <a:rPr lang="pt-BR" sz="1000" i="1" dirty="0" err="1"/>
              <a:t>Product</a:t>
            </a:r>
            <a:endParaRPr lang="pt-BR" sz="1000" i="1" dirty="0"/>
          </a:p>
          <a:p>
            <a:r>
              <a:rPr lang="pt-BR" sz="1000" i="1" dirty="0" err="1"/>
              <a:t>type</a:t>
            </a:r>
            <a:r>
              <a:rPr lang="pt-BR" sz="1000" i="1" dirty="0"/>
              <a:t> </a:t>
            </a:r>
            <a:r>
              <a:rPr lang="pt-BR" sz="1000" i="1" dirty="0" err="1"/>
              <a:t>of</a:t>
            </a:r>
            <a:r>
              <a:rPr lang="pt-BR" sz="1000" i="1" dirty="0"/>
              <a:t> keyboard </a:t>
            </a:r>
            <a:r>
              <a:rPr lang="pt-BR" sz="1000" i="1" dirty="0" err="1"/>
              <a:t>price</a:t>
            </a:r>
            <a:r>
              <a:rPr lang="pt-BR" sz="1000" i="1" dirty="0"/>
              <a:t>: </a:t>
            </a:r>
            <a:r>
              <a:rPr lang="pt-BR" sz="1000" i="1" dirty="0" err="1"/>
              <a:t>Float</a:t>
            </a:r>
            <a:endParaRPr lang="pt-BR" sz="1000" i="1" dirty="0"/>
          </a:p>
          <a:p>
            <a:endParaRPr lang="pt-BR" sz="1000" i="1" dirty="0"/>
          </a:p>
          <a:p>
            <a:r>
              <a:rPr lang="pt-BR" sz="1000" i="1" dirty="0"/>
              <a:t>combo </a:t>
            </a:r>
            <a:r>
              <a:rPr lang="pt-BR" sz="1000" i="1" dirty="0" err="1"/>
              <a:t>promotion</a:t>
            </a:r>
            <a:r>
              <a:rPr lang="pt-BR" sz="1000" i="1" dirty="0"/>
              <a:t>!</a:t>
            </a:r>
          </a:p>
          <a:p>
            <a:r>
              <a:rPr lang="pt-BR" sz="1000" i="1" dirty="0"/>
              <a:t>combo </a:t>
            </a:r>
            <a:r>
              <a:rPr lang="pt-BR" sz="1000" i="1" dirty="0" err="1"/>
              <a:t>promotion</a:t>
            </a:r>
            <a:r>
              <a:rPr lang="pt-BR" sz="1000" i="1" dirty="0"/>
              <a:t>!</a:t>
            </a:r>
          </a:p>
          <a:p>
            <a:r>
              <a:rPr lang="pt-BR" sz="1000" i="1" dirty="0"/>
              <a:t>combo </a:t>
            </a:r>
            <a:r>
              <a:rPr lang="pt-BR" sz="1000" i="1" dirty="0" err="1"/>
              <a:t>promotion</a:t>
            </a:r>
            <a:r>
              <a:rPr lang="pt-BR" sz="1000" i="1" dirty="0"/>
              <a:t>!</a:t>
            </a:r>
          </a:p>
          <a:p>
            <a:r>
              <a:rPr lang="pt-BR" sz="1000" i="1" dirty="0"/>
              <a:t>combo </a:t>
            </a:r>
            <a:r>
              <a:rPr lang="pt-BR" sz="1000" i="1" dirty="0" err="1"/>
              <a:t>promotion</a:t>
            </a:r>
            <a:r>
              <a:rPr lang="pt-BR" sz="1000" i="1" dirty="0"/>
              <a:t>!</a:t>
            </a:r>
          </a:p>
          <a:p>
            <a:r>
              <a:rPr lang="pt-BR" sz="1000" i="1" dirty="0"/>
              <a:t>combo </a:t>
            </a:r>
            <a:r>
              <a:rPr lang="pt-BR" sz="1000" i="1" dirty="0" err="1"/>
              <a:t>promotion</a:t>
            </a:r>
            <a:r>
              <a:rPr lang="pt-BR" sz="1000" i="1" dirty="0"/>
              <a:t>!</a:t>
            </a:r>
          </a:p>
          <a:p>
            <a:r>
              <a:rPr lang="pt-BR" sz="1000" i="1" dirty="0"/>
              <a:t>combo </a:t>
            </a:r>
            <a:r>
              <a:rPr lang="pt-BR" sz="1000" i="1" dirty="0" err="1"/>
              <a:t>promotion</a:t>
            </a:r>
            <a:r>
              <a:rPr lang="pt-BR" sz="1000" i="1" dirty="0"/>
              <a:t>!</a:t>
            </a:r>
          </a:p>
          <a:p>
            <a:r>
              <a:rPr lang="pt-BR" sz="1000" i="1" dirty="0"/>
              <a:t>combo </a:t>
            </a:r>
            <a:r>
              <a:rPr lang="pt-BR" sz="1000" i="1" dirty="0" err="1"/>
              <a:t>promotion</a:t>
            </a:r>
            <a:r>
              <a:rPr lang="pt-BR" sz="1000" i="1" dirty="0"/>
              <a:t>!</a:t>
            </a:r>
          </a:p>
          <a:p>
            <a:r>
              <a:rPr lang="pt-BR" sz="1000" i="1" dirty="0"/>
              <a:t>combo </a:t>
            </a:r>
            <a:r>
              <a:rPr lang="pt-BR" sz="1000" i="1" dirty="0" err="1"/>
              <a:t>promotion</a:t>
            </a:r>
            <a:r>
              <a:rPr lang="pt-BR" sz="1000" i="1" dirty="0"/>
              <a:t>!</a:t>
            </a:r>
          </a:p>
          <a:p>
            <a:r>
              <a:rPr lang="pt-BR" sz="1000" i="1" dirty="0"/>
              <a:t>combo </a:t>
            </a:r>
            <a:r>
              <a:rPr lang="pt-BR" sz="1000" i="1" dirty="0" err="1"/>
              <a:t>promotion</a:t>
            </a:r>
            <a:r>
              <a:rPr lang="pt-BR" sz="1000" i="1" dirty="0"/>
              <a:t>!</a:t>
            </a:r>
          </a:p>
          <a:p>
            <a:r>
              <a:rPr lang="pt-BR" sz="1000" i="1" dirty="0"/>
              <a:t>combo </a:t>
            </a:r>
            <a:r>
              <a:rPr lang="pt-BR" sz="1000" i="1" dirty="0" err="1"/>
              <a:t>promotion</a:t>
            </a:r>
            <a:r>
              <a:rPr lang="pt-BR" sz="1000" i="1" dirty="0"/>
              <a:t>!</a:t>
            </a:r>
          </a:p>
          <a:p>
            <a:endParaRPr lang="pt-BR" sz="1000" i="1" dirty="0"/>
          </a:p>
          <a:p>
            <a:r>
              <a:rPr lang="pt-BR" sz="1000" i="1" dirty="0"/>
              <a:t>still 95 mouses </a:t>
            </a:r>
            <a:r>
              <a:rPr lang="pt-BR" sz="1000" i="1" dirty="0" err="1"/>
              <a:t>left</a:t>
            </a:r>
            <a:endParaRPr lang="pt-BR" sz="1000" i="1" dirty="0"/>
          </a:p>
          <a:p>
            <a:r>
              <a:rPr lang="pt-BR" sz="1000" i="1" dirty="0"/>
              <a:t>no more </a:t>
            </a:r>
            <a:r>
              <a:rPr lang="pt-BR" sz="1000" i="1" dirty="0" err="1"/>
              <a:t>monitors</a:t>
            </a:r>
            <a:r>
              <a:rPr lang="pt-BR" sz="1000" i="1" dirty="0"/>
              <a:t>!</a:t>
            </a:r>
          </a:p>
          <a:p>
            <a:r>
              <a:rPr lang="pt-BR" sz="1000" i="1" dirty="0"/>
              <a:t>still 43 keyboards </a:t>
            </a:r>
            <a:r>
              <a:rPr lang="pt-BR" sz="1000" i="1" dirty="0" err="1"/>
              <a:t>left</a:t>
            </a:r>
            <a:endParaRPr lang="pt-BR" sz="1000" i="1" dirty="0"/>
          </a:p>
        </p:txBody>
      </p:sp>
    </p:spTree>
    <p:extLst>
      <p:ext uri="{BB962C8B-B14F-4D97-AF65-F5344CB8AC3E}">
        <p14:creationId xmlns:p14="http://schemas.microsoft.com/office/powerpoint/2010/main" val="62977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254-E582-DBFD-2687-64E5431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EBNF</a:t>
            </a:r>
          </a:p>
        </p:txBody>
      </p:sp>
      <p:pic>
        <p:nvPicPr>
          <p:cNvPr id="8" name="Picture 7" descr="A picture containing text, screenshot, font, menu&#10;&#10;Description automatically generated">
            <a:extLst>
              <a:ext uri="{FF2B5EF4-FFF2-40B4-BE49-F238E27FC236}">
                <a16:creationId xmlns:a16="http://schemas.microsoft.com/office/drawing/2014/main" id="{C6215DC0-6AD1-4A8F-898D-625BDD49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1795198"/>
            <a:ext cx="5425418" cy="4498910"/>
          </a:xfrm>
          <a:prstGeom prst="rect">
            <a:avLst/>
          </a:prstGeom>
        </p:spPr>
      </p:pic>
      <p:pic>
        <p:nvPicPr>
          <p:cNvPr id="10" name="Picture 9" descr="A picture containing text, screenshot, font, menu&#10;&#10;Description automatically generated">
            <a:extLst>
              <a:ext uri="{FF2B5EF4-FFF2-40B4-BE49-F238E27FC236}">
                <a16:creationId xmlns:a16="http://schemas.microsoft.com/office/drawing/2014/main" id="{1450ACFD-4215-7D5A-4589-74ABB6C6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391" y="1795197"/>
            <a:ext cx="4999701" cy="44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4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{E9FE11B0-903D-7746-93F2-E2C8AFD698B3}tf10001072</Template>
  <TotalTime>72</TotalTime>
  <Words>1354</Words>
  <Application>Microsoft Macintosh PowerPoint</Application>
  <PresentationFormat>Widescreen</PresentationFormat>
  <Paragraphs>173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Crop</vt:lpstr>
      <vt:lpstr>stockager</vt:lpstr>
      <vt:lpstr>Motivação</vt:lpstr>
      <vt:lpstr>Características</vt:lpstr>
      <vt:lpstr>Curiosidades</vt:lpstr>
      <vt:lpstr>Exemplos de uso</vt:lpstr>
      <vt:lpstr>Exemplos de uso</vt:lpstr>
      <vt:lpstr>Exemplos de uso</vt:lpstr>
      <vt:lpstr>Exemplos de uso</vt:lpstr>
      <vt:lpstr>EBNF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stockager</dc:title>
  <dc:creator>Matheus Kwon</dc:creator>
  <cp:lastModifiedBy>Matheus Kwon</cp:lastModifiedBy>
  <cp:revision>1</cp:revision>
  <dcterms:created xsi:type="dcterms:W3CDTF">2023-06-13T03:39:04Z</dcterms:created>
  <dcterms:modified xsi:type="dcterms:W3CDTF">2023-06-13T04:51:36Z</dcterms:modified>
</cp:coreProperties>
</file>