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32405638" cy="4320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DFDA-A498-4127-BF87-DBFCF3998321}" v="23" dt="2019-11-14T12:25:2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2244" y="438"/>
      </p:cViewPr>
      <p:guideLst>
        <p:guide orient="horz" pos="1360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Fernando Rodrigues dos Santos" userId="710cffa4-02db-4589-b095-47b5d67d97a2" providerId="ADAL" clId="{8F09C876-96B9-4121-9DE4-1B8EC6474C21}"/>
    <pc:docChg chg="modSld">
      <pc:chgData name="Caio Fernando Rodrigues dos Santos" userId="710cffa4-02db-4589-b095-47b5d67d97a2" providerId="ADAL" clId="{8F09C876-96B9-4121-9DE4-1B8EC6474C21}" dt="2019-11-14T14:33:03.856" v="12" actId="14100"/>
      <pc:docMkLst>
        <pc:docMk/>
      </pc:docMkLst>
      <pc:sldChg chg="modSp">
        <pc:chgData name="Caio Fernando Rodrigues dos Santos" userId="710cffa4-02db-4589-b095-47b5d67d97a2" providerId="ADAL" clId="{8F09C876-96B9-4121-9DE4-1B8EC6474C21}" dt="2019-11-14T14:33:03.856" v="12" actId="14100"/>
        <pc:sldMkLst>
          <pc:docMk/>
          <pc:sldMk cId="2560634164" sldId="256"/>
        </pc:sldMkLst>
        <pc:spChg chg="mod">
          <ac:chgData name="Caio Fernando Rodrigues dos Santos" userId="710cffa4-02db-4589-b095-47b5d67d97a2" providerId="ADAL" clId="{8F09C876-96B9-4121-9DE4-1B8EC6474C21}" dt="2019-11-14T13:00:11.890" v="11" actId="20577"/>
          <ac:spMkLst>
            <pc:docMk/>
            <pc:sldMk cId="2560634164" sldId="256"/>
            <ac:spMk id="14" creationId="{00000000-0000-0000-0000-000000000000}"/>
          </ac:spMkLst>
        </pc:spChg>
        <pc:picChg chg="mod">
          <ac:chgData name="Caio Fernando Rodrigues dos Santos" userId="710cffa4-02db-4589-b095-47b5d67d97a2" providerId="ADAL" clId="{8F09C876-96B9-4121-9DE4-1B8EC6474C21}" dt="2019-11-14T14:33:03.856" v="12" actId="14100"/>
          <ac:picMkLst>
            <pc:docMk/>
            <pc:sldMk cId="2560634164" sldId="256"/>
            <ac:picMk id="10" creationId="{75A54881-2565-4229-8C97-3469D7AB1B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8830244000787486E-2"/>
          <c:y val="1.6856702944172325E-2"/>
          <c:w val="0.94646044607357271"/>
          <c:h val="0.77107832823311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D8-4808-BB87-C2E600F943FF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D8-4808-BB87-C2E600F943FF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D8-4808-BB87-C2E600F943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005056"/>
        <c:axId val="127006592"/>
      </c:barChart>
      <c:catAx>
        <c:axId val="1270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006592"/>
        <c:crosses val="autoZero"/>
        <c:auto val="1"/>
        <c:lblAlgn val="ctr"/>
        <c:lblOffset val="100"/>
        <c:noMultiLvlLbl val="0"/>
      </c:catAx>
      <c:valAx>
        <c:axId val="12700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00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9.3538860395867463E-4"/>
          <c:w val="0.96614742421154642"/>
          <c:h val="0.75132870342463487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600-4097-9E94-3E923C52CDE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19050" cap="rnd" cmpd="sng" algn="ctr">
              <a:solidFill>
                <a:schemeClr val="accent2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600-4097-9E94-3E923C52CDE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19050" cap="rnd" cmpd="sng" algn="ctr">
              <a:solidFill>
                <a:schemeClr val="accent3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600-4097-9E94-3E923C52CD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194240"/>
        <c:axId val="129196032"/>
      </c:lineChart>
      <c:catAx>
        <c:axId val="12919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196032"/>
        <c:crosses val="autoZero"/>
        <c:auto val="1"/>
        <c:lblAlgn val="ctr"/>
        <c:lblOffset val="100"/>
        <c:noMultiLvlLbl val="0"/>
      </c:catAx>
      <c:valAx>
        <c:axId val="129196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919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1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C8-4573-AA46-251879596FF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2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C8-4573-AA46-251879596FF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sp3d contourW="9525">
              <a:contourClr>
                <a:schemeClr val="accent3">
                  <a:shade val="95000"/>
                </a:schemeClr>
              </a:contourClr>
            </a:sp3d>
          </c:spP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C8-4573-AA46-251879596FFD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shade val="95000"/>
                  </a:schemeClr>
                </a:contourClr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shade val="95000"/>
                  </a:schemeClr>
                </a:contourClr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shade val="95000"/>
                  </a:schemeClr>
                </a:contourClr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shade val="95000"/>
                  </a:schemeClr>
                </a:contourClr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50000"/>
                      <a:satMod val="300000"/>
                    </a:schemeClr>
                  </a:gs>
                  <a:gs pos="35000">
                    <a:schemeClr val="accent5">
                      <a:tint val="37000"/>
                      <a:satMod val="300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shade val="95000"/>
                  </a:schemeClr>
                </a:contourClr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50000"/>
                      <a:satMod val="300000"/>
                    </a:schemeClr>
                  </a:gs>
                  <a:gs pos="35000">
                    <a:schemeClr val="accent6">
                      <a:tint val="37000"/>
                      <a:satMod val="300000"/>
                    </a:schemeClr>
                  </a:gs>
                  <a:gs pos="100000">
                    <a:schemeClr val="accent6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shade val="95000"/>
                  </a:schemeClr>
                </a:contourClr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60000"/>
                    <a:shade val="95000"/>
                  </a:schemeClr>
                </a:contourClr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60000"/>
                    <a:shade val="95000"/>
                  </a:schemeClr>
                </a:contourClr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60000"/>
                    <a:shade val="95000"/>
                  </a:schemeClr>
                </a:contourClr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4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4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4">
                    <a:lumMod val="60000"/>
                    <a:shade val="95000"/>
                  </a:schemeClr>
                </a:contourClr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5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5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5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5">
                    <a:lumMod val="60000"/>
                    <a:shade val="95000"/>
                  </a:schemeClr>
                </a:contourClr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50000"/>
                      <a:satMod val="300000"/>
                    </a:schemeClr>
                  </a:gs>
                  <a:gs pos="35000">
                    <a:schemeClr val="accent6">
                      <a:lumMod val="60000"/>
                      <a:tint val="37000"/>
                      <a:satMod val="300000"/>
                    </a:schemeClr>
                  </a:gs>
                  <a:gs pos="100000">
                    <a:schemeClr val="accent6">
                      <a:lumMod val="6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6">
                    <a:lumMod val="6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6">
                    <a:lumMod val="60000"/>
                    <a:shade val="95000"/>
                  </a:schemeClr>
                </a:contourClr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1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1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2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2">
                    <a:lumMod val="80000"/>
                    <a:lumOff val="20000"/>
                    <a:shade val="95000"/>
                  </a:schemeClr>
                </a:contourClr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50000"/>
                      <a:satMod val="300000"/>
                    </a:schemeClr>
                  </a:gs>
                  <a:gs pos="35000">
                    <a:schemeClr val="accent3">
                      <a:lumMod val="80000"/>
                      <a:lumOff val="20000"/>
                      <a:tint val="37000"/>
                      <a:satMod val="30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lumMod val="80000"/>
                    <a:lumOff val="20000"/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p3d contourW="9525">
                <a:contourClr>
                  <a:schemeClr val="accent3">
                    <a:lumMod val="80000"/>
                    <a:lumOff val="20000"/>
                    <a:shade val="95000"/>
                  </a:schemeClr>
                </a:contourClr>
              </a:sp3d>
            </c:spPr>
          </c:bandFmt>
        </c:bandFmts>
        <c:axId val="129431040"/>
        <c:axId val="129432576"/>
        <c:axId val="319846592"/>
      </c:surface3DChart>
      <c:catAx>
        <c:axId val="1294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  <c:auto val="1"/>
        <c:lblAlgn val="ctr"/>
        <c:lblOffset val="100"/>
        <c:noMultiLvlLbl val="0"/>
      </c:catAx>
      <c:valAx>
        <c:axId val="1294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1040"/>
        <c:crosses val="autoZero"/>
        <c:crossBetween val="midCat"/>
      </c:valAx>
      <c:serAx>
        <c:axId val="319846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432576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7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8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3421699"/>
            <a:ext cx="27544792" cy="9261158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51" y="24483060"/>
            <a:ext cx="22683947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91" y="1730241"/>
            <a:ext cx="25834495" cy="368646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730241"/>
            <a:ext cx="76980266" cy="368646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27763492"/>
            <a:ext cx="27544792" cy="8581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18312295"/>
            <a:ext cx="27544792" cy="94511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33" y="10081282"/>
            <a:ext cx="51404567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10081282"/>
            <a:ext cx="51410194" cy="285135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9671212"/>
            <a:ext cx="14318118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3701713"/>
            <a:ext cx="14318118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9671212"/>
            <a:ext cx="14323742" cy="4030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3701713"/>
            <a:ext cx="14323742" cy="248931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1720215"/>
            <a:ext cx="10661232" cy="73209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1720224"/>
            <a:ext cx="18115652" cy="36874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9041152"/>
            <a:ext cx="10661232" cy="295536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7" y="30243780"/>
            <a:ext cx="19443383" cy="3570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7" y="3860483"/>
            <a:ext cx="19443383" cy="25923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7" y="33814229"/>
            <a:ext cx="19443383" cy="50706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1730219"/>
            <a:ext cx="29165074" cy="7200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0081282"/>
            <a:ext cx="29165074" cy="28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8AE1-C8B9-8347-9C8C-5F1B5D6303A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32" y="40045014"/>
            <a:ext cx="10261785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0045014"/>
            <a:ext cx="7561316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6DB-C619-ED47-BF4F-B924217F5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 txBox="1">
            <a:spLocks/>
          </p:cNvSpPr>
          <p:nvPr/>
        </p:nvSpPr>
        <p:spPr>
          <a:xfrm>
            <a:off x="1620284" y="4060631"/>
            <a:ext cx="29165074" cy="50466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4000" b="1" dirty="0">
                <a:latin typeface="Arial"/>
                <a:cs typeface="Arial"/>
              </a:rPr>
              <a:t/>
            </a:r>
            <a:br>
              <a:rPr lang="en-US" sz="4000" b="1" dirty="0">
                <a:latin typeface="Arial"/>
                <a:cs typeface="Arial"/>
              </a:rPr>
            </a:br>
            <a:r>
              <a:rPr lang="en-US" sz="4300" b="1" dirty="0" smtClean="0">
                <a:latin typeface="Arial"/>
                <a:cs typeface="Arial"/>
              </a:rPr>
              <a:t>TÍTULO</a:t>
            </a:r>
            <a:endParaRPr lang="pt-BR" sz="4300" b="1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4000" dirty="0">
                <a:latin typeface="Arial"/>
                <a:cs typeface="Arial"/>
              </a:rPr>
              <a:t/>
            </a:r>
            <a:br>
              <a:rPr lang="en-US" sz="40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1,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2,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3, </a:t>
            </a:r>
            <a:r>
              <a:rPr lang="en-US" sz="3200" dirty="0" err="1">
                <a:latin typeface="Arial"/>
                <a:cs typeface="Arial"/>
              </a:rPr>
              <a:t>Aluno</a:t>
            </a:r>
            <a:r>
              <a:rPr lang="en-US" sz="3200" dirty="0">
                <a:latin typeface="Arial"/>
                <a:cs typeface="Arial"/>
              </a:rPr>
              <a:t> 4</a:t>
            </a:r>
            <a:br>
              <a:rPr lang="en-US" sz="3200" dirty="0">
                <a:latin typeface="Arial"/>
                <a:cs typeface="Arial"/>
              </a:rPr>
            </a:br>
            <a:r>
              <a:rPr lang="en-US" sz="3200" dirty="0" err="1">
                <a:latin typeface="Arial"/>
                <a:cs typeface="Arial"/>
              </a:rPr>
              <a:t>Insper</a:t>
            </a:r>
            <a:r>
              <a:rPr lang="en-US" sz="3200" dirty="0">
                <a:latin typeface="Arial"/>
                <a:cs typeface="Arial"/>
              </a:rPr>
              <a:t> – Instituto de Ensino e </a:t>
            </a:r>
            <a:r>
              <a:rPr lang="en-US" sz="3200" dirty="0" err="1">
                <a:latin typeface="Arial"/>
                <a:cs typeface="Arial"/>
              </a:rPr>
              <a:t>Pesquisa</a:t>
            </a:r>
            <a:r>
              <a:rPr lang="en-US" sz="3200" dirty="0">
                <a:latin typeface="Arial"/>
                <a:cs typeface="Arial"/>
              </a:rPr>
              <a:t/>
            </a:r>
            <a:br>
              <a:rPr lang="en-US" sz="3200" dirty="0">
                <a:latin typeface="Arial"/>
                <a:cs typeface="Arial"/>
              </a:rPr>
            </a:br>
            <a:endParaRPr lang="en-US" sz="32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20284" y="9687879"/>
            <a:ext cx="291650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1620282" y="10340994"/>
            <a:ext cx="14318118" cy="3145839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INTRODUÇÃO</a:t>
            </a:r>
          </a:p>
          <a:p>
            <a:pPr algn="just"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0" dirty="0">
                <a:latin typeface="Arial"/>
                <a:cs typeface="Arial"/>
              </a:rPr>
              <a:t>	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</a:t>
            </a: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REVISÃO BIBLIOGRÁFICA</a:t>
            </a:r>
          </a:p>
          <a:p>
            <a:pPr algn="just"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	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XX.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XX: Noon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(</a:t>
            </a:r>
            <a:r>
              <a:rPr lang="en-US" sz="2800" b="0" dirty="0" err="1">
                <a:latin typeface="Arial"/>
                <a:cs typeface="Arial"/>
              </a:rPr>
              <a:t>Adaptado</a:t>
            </a:r>
            <a:r>
              <a:rPr lang="en-US" sz="2800" b="0" dirty="0">
                <a:latin typeface="Arial"/>
                <a:cs typeface="Arial"/>
              </a:rPr>
              <a:t> de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XXXX).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On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[1].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[2].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[3].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nonononononon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D49D4"/>
              </a:solidFill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MATERIAIS E MÉTODOS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nonononono</a:t>
            </a:r>
            <a:r>
              <a:rPr lang="en-US" sz="2800" b="0" dirty="0">
                <a:latin typeface="Arial"/>
                <a:cs typeface="Arial"/>
              </a:rPr>
              <a:t>, noon no </a:t>
            </a:r>
            <a:r>
              <a:rPr lang="en-US" sz="2800" b="0" dirty="0" err="1">
                <a:latin typeface="Arial"/>
                <a:cs typeface="Arial"/>
              </a:rPr>
              <a:t>onononon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>
                <a:latin typeface="Arial"/>
                <a:cs typeface="Arial"/>
              </a:rPr>
              <a:t>On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(</a:t>
            </a: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XY),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noonnono</a:t>
            </a:r>
            <a:r>
              <a:rPr lang="en-US" sz="2800" b="0" dirty="0">
                <a:latin typeface="Arial"/>
                <a:cs typeface="Arial"/>
              </a:rPr>
              <a:t>.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nononono.nono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noonnono</a:t>
            </a:r>
            <a:r>
              <a:rPr lang="en-US" sz="2800" b="0" dirty="0">
                <a:latin typeface="Arial"/>
                <a:cs typeface="Arial"/>
              </a:rPr>
              <a:t>.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nononono.nono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b="0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>
                <a:latin typeface="Arial"/>
                <a:cs typeface="Arial"/>
              </a:rPr>
              <a:t>Figura</a:t>
            </a:r>
            <a:r>
              <a:rPr lang="en-US" dirty="0">
                <a:latin typeface="Arial"/>
                <a:cs typeface="Arial"/>
              </a:rPr>
              <a:t> XY: </a:t>
            </a:r>
            <a:r>
              <a:rPr lang="en-US" dirty="0" err="1">
                <a:latin typeface="Arial"/>
                <a:cs typeface="Arial"/>
              </a:rPr>
              <a:t>Nonnoon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nonoon</a:t>
            </a:r>
            <a:r>
              <a:rPr lang="en-US" dirty="0">
                <a:latin typeface="Arial"/>
                <a:cs typeface="Arial"/>
              </a:rPr>
              <a:t> no </a:t>
            </a:r>
            <a:r>
              <a:rPr lang="en-US" dirty="0" err="1">
                <a:latin typeface="Arial"/>
                <a:cs typeface="Arial"/>
              </a:rPr>
              <a:t>onnonono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4"/>
          </p:nvPr>
        </p:nvSpPr>
        <p:spPr>
          <a:xfrm>
            <a:off x="16461616" y="10340994"/>
            <a:ext cx="14323742" cy="3145839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</a:t>
            </a:r>
            <a:r>
              <a:rPr lang="en-US" sz="2800" dirty="0" err="1">
                <a:latin typeface="Arial"/>
                <a:cs typeface="Arial"/>
              </a:rPr>
              <a:t>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on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ononon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No </a:t>
            </a:r>
            <a:r>
              <a:rPr lang="en-US" sz="2800" dirty="0" err="1">
                <a:latin typeface="Arial"/>
                <a:cs typeface="Arial"/>
              </a:rPr>
              <a:t>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non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no on noon on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no, </a:t>
            </a:r>
            <a:r>
              <a:rPr lang="en-US" sz="2800" dirty="0" err="1">
                <a:latin typeface="Arial"/>
                <a:cs typeface="Arial"/>
              </a:rPr>
              <a:t>nonoon</a:t>
            </a:r>
            <a:r>
              <a:rPr lang="en-US" sz="2800" dirty="0">
                <a:latin typeface="Arial"/>
                <a:cs typeface="Arial"/>
              </a:rPr>
              <a:t>, no. On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</a:t>
            </a:r>
            <a:r>
              <a:rPr lang="en-US" sz="2800" dirty="0">
                <a:latin typeface="Arial"/>
                <a:cs typeface="Arial"/>
              </a:rPr>
              <a:t> on no non </a:t>
            </a:r>
            <a:r>
              <a:rPr lang="en-US" sz="2800" dirty="0" err="1">
                <a:latin typeface="Arial"/>
                <a:cs typeface="Arial"/>
              </a:rPr>
              <a:t>ononono</a:t>
            </a:r>
            <a:r>
              <a:rPr lang="en-US" sz="2800" dirty="0">
                <a:latin typeface="Arial"/>
                <a:cs typeface="Arial"/>
              </a:rPr>
              <a:t> no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RESULTADOS E DISCUSSÃO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Noonon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XY.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onnon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nonoonnono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800" b="0" dirty="0" err="1">
                <a:latin typeface="Arial"/>
                <a:cs typeface="Arial"/>
              </a:rPr>
              <a:t>Figura</a:t>
            </a:r>
            <a:r>
              <a:rPr lang="en-US" sz="2800" b="0" dirty="0">
                <a:latin typeface="Arial"/>
                <a:cs typeface="Arial"/>
              </a:rPr>
              <a:t> XY: Noon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</a:t>
            </a:r>
            <a:r>
              <a:rPr lang="en-US" sz="2800" b="0" dirty="0">
                <a:latin typeface="Arial"/>
                <a:cs typeface="Arial"/>
              </a:rPr>
              <a:t>On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 no 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	Ono </a:t>
            </a:r>
            <a:r>
              <a:rPr lang="en-US" sz="2800" dirty="0" err="1">
                <a:latin typeface="Arial"/>
                <a:cs typeface="Arial"/>
              </a:rPr>
              <a:t>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nonononoo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, (NONO)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ononoon</a:t>
            </a:r>
            <a:r>
              <a:rPr lang="en-US" sz="2800" dirty="0">
                <a:latin typeface="Arial"/>
                <a:cs typeface="Arial"/>
              </a:rPr>
              <a:t>. </a:t>
            </a:r>
            <a:r>
              <a:rPr lang="en-US" sz="2800" dirty="0" err="1">
                <a:latin typeface="Arial"/>
                <a:cs typeface="Arial"/>
              </a:rPr>
              <a:t>Nonononono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nonoononon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nonono</a:t>
            </a:r>
            <a:r>
              <a:rPr lang="en-US" sz="2800" dirty="0">
                <a:latin typeface="Arial"/>
                <a:cs typeface="Arial"/>
              </a:rPr>
              <a:t>.</a:t>
            </a:r>
            <a:endParaRPr lang="en-US" sz="2800" b="0" dirty="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CONCLUSÃO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Onon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on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ononon</a:t>
            </a:r>
            <a:r>
              <a:rPr lang="en-US" sz="2800" b="0" dirty="0">
                <a:latin typeface="Arial"/>
                <a:cs typeface="Arial"/>
              </a:rPr>
              <a:t> no no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	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non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no on noon on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no, </a:t>
            </a:r>
            <a:r>
              <a:rPr lang="en-US" sz="2800" b="0" dirty="0" err="1">
                <a:latin typeface="Arial"/>
                <a:cs typeface="Arial"/>
              </a:rPr>
              <a:t>nonoon</a:t>
            </a:r>
            <a:r>
              <a:rPr lang="en-US" sz="2800" b="0" dirty="0">
                <a:latin typeface="Arial"/>
                <a:cs typeface="Arial"/>
              </a:rPr>
              <a:t>, no. On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</a:t>
            </a:r>
            <a:r>
              <a:rPr lang="en-US" sz="2800" b="0" dirty="0">
                <a:latin typeface="Arial"/>
                <a:cs typeface="Arial"/>
              </a:rPr>
              <a:t> on no non </a:t>
            </a:r>
            <a:r>
              <a:rPr lang="en-US" sz="2800" b="0" dirty="0" err="1">
                <a:latin typeface="Arial"/>
                <a:cs typeface="Arial"/>
              </a:rPr>
              <a:t>ononono</a:t>
            </a:r>
            <a:r>
              <a:rPr lang="en-US" sz="2800" b="0" dirty="0">
                <a:latin typeface="Arial"/>
                <a:cs typeface="Arial"/>
              </a:rPr>
              <a:t>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No no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,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Arial"/>
                <a:cs typeface="Arial"/>
              </a:rPr>
              <a:t>REFERÊNCIAS BIBLIOGRÁFICAS</a:t>
            </a:r>
          </a:p>
          <a:p>
            <a:pPr algn="just">
              <a:lnSpc>
                <a:spcPct val="120000"/>
              </a:lnSpc>
            </a:pPr>
            <a:endParaRPr lang="en-US" sz="2800" b="0" dirty="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[1]		NONONO. </a:t>
            </a:r>
            <a:r>
              <a:rPr lang="en-US" sz="2800" b="0" dirty="0" err="1">
                <a:latin typeface="Arial"/>
                <a:cs typeface="Arial"/>
              </a:rPr>
              <a:t>Nononoononoo</a:t>
            </a:r>
            <a:r>
              <a:rPr lang="en-US" sz="2800" b="0" dirty="0">
                <a:latin typeface="Arial"/>
                <a:cs typeface="Arial"/>
              </a:rPr>
              <a:t>. XXXX;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[2]		ONO.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 </a:t>
            </a:r>
            <a:r>
              <a:rPr lang="en-US" sz="2800" b="0" dirty="0" err="1">
                <a:latin typeface="Arial"/>
                <a:cs typeface="Arial"/>
              </a:rPr>
              <a:t>Nononon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XXYZ;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0" dirty="0">
                <a:latin typeface="Arial"/>
                <a:cs typeface="Arial"/>
              </a:rPr>
              <a:t>[3]		NONO. </a:t>
            </a:r>
            <a:r>
              <a:rPr lang="en-US" sz="2800" b="0" dirty="0" err="1">
                <a:latin typeface="Arial"/>
                <a:cs typeface="Arial"/>
              </a:rPr>
              <a:t>Nononono</a:t>
            </a:r>
            <a:r>
              <a:rPr lang="en-US" sz="2800" b="0" dirty="0">
                <a:latin typeface="Arial"/>
                <a:cs typeface="Arial"/>
              </a:rPr>
              <a:t>. </a:t>
            </a:r>
            <a:r>
              <a:rPr lang="en-US" sz="2800" b="0" dirty="0" err="1">
                <a:latin typeface="Arial"/>
                <a:cs typeface="Arial"/>
              </a:rPr>
              <a:t>Nonono</a:t>
            </a:r>
            <a:r>
              <a:rPr lang="en-US" sz="2800" b="0" dirty="0">
                <a:latin typeface="Arial"/>
                <a:cs typeface="Arial"/>
              </a:rPr>
              <a:t>. XXZX.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800" b="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4DC18088-B980-4F7E-8B43-70D199CB5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52866"/>
              </p:ext>
            </p:extLst>
          </p:nvPr>
        </p:nvGraphicFramePr>
        <p:xfrm>
          <a:off x="4652624" y="16961097"/>
          <a:ext cx="8223621" cy="550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xmlns="" id="{6BA05E01-4704-4E16-B319-B2D528921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726763"/>
              </p:ext>
            </p:extLst>
          </p:nvPr>
        </p:nvGraphicFramePr>
        <p:xfrm>
          <a:off x="4652623" y="33246647"/>
          <a:ext cx="8223621" cy="520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xmlns="" id="{60D6B921-C931-444F-9A6F-9B5DC46C5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275191"/>
              </p:ext>
            </p:extLst>
          </p:nvPr>
        </p:nvGraphicFramePr>
        <p:xfrm>
          <a:off x="19348725" y="19712940"/>
          <a:ext cx="8549523" cy="6014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Imagem 9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75A54881-2565-4229-8C97-3469D7AB1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0212" y="2337346"/>
            <a:ext cx="4888012" cy="1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4250C500BAC1B46AC41240C24270096" ma:contentTypeVersion="10" ma:contentTypeDescription="Crie um novo documento." ma:contentTypeScope="" ma:versionID="dfd0de5ce359992df0bb77cb8c5a7000">
  <xsd:schema xmlns:xsd="http://www.w3.org/2001/XMLSchema" xmlns:xs="http://www.w3.org/2001/XMLSchema" xmlns:p="http://schemas.microsoft.com/office/2006/metadata/properties" xmlns:ns2="7d8c83be-5809-4c03-b567-860ae42f8436" xmlns:ns3="0863f6b2-499e-42d6-a5ab-4a8c99ae9227" targetNamespace="http://schemas.microsoft.com/office/2006/metadata/properties" ma:root="true" ma:fieldsID="5b90d85f49c6edd77204350c0db667d9" ns2:_="" ns3:_="">
    <xsd:import namespace="7d8c83be-5809-4c03-b567-860ae42f8436"/>
    <xsd:import namespace="0863f6b2-499e-42d6-a5ab-4a8c99ae9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c83be-5809-4c03-b567-860ae42f84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3f6b2-499e-42d6-a5ab-4a8c99ae92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DC39A2-4E6E-4D3E-9653-355A24FE7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c83be-5809-4c03-b567-860ae42f8436"/>
    <ds:schemaRef ds:uri="0863f6b2-499e-42d6-a5ab-4a8c99ae92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EEA7E3-678C-4BCA-B233-86E1043B0D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97B880-9F42-4075-B0BD-79E6009005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322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Desktop</cp:lastModifiedBy>
  <cp:revision>11</cp:revision>
  <dcterms:created xsi:type="dcterms:W3CDTF">2019-02-18T13:30:59Z</dcterms:created>
  <dcterms:modified xsi:type="dcterms:W3CDTF">2021-05-25T19:36:19Z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0x01010044250C500BAC1B46AC41240C24270096</vt:lpwstr>
  </property>
</Properties>
</file>