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52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4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50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23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9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80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4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91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EE78-C361-4A1C-BB5B-414B67EAC1C8}" type="datetimeFigureOut">
              <a:rPr lang="de-DE" smtClean="0"/>
              <a:t>22.09.2015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2E71-27AD-4D2F-B3D3-BDF28B4BE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59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6" y="257909"/>
            <a:ext cx="3690132" cy="648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899592" y="1844824"/>
            <a:ext cx="7128792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15616" y="2564904"/>
            <a:ext cx="691276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403648" y="4293096"/>
            <a:ext cx="6624736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691680" y="5139190"/>
            <a:ext cx="6336704" cy="1098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115616" y="19888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n-1</a:t>
            </a:r>
            <a:endParaRPr lang="de-D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31640" y="27089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i+1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de-D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689926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endParaRPr lang="de-D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03648" y="3212976"/>
            <a:ext cx="662473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47664" y="362780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k,i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U(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k,i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i,i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07704" y="5503585"/>
            <a:ext cx="461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k,j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U(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k,j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- L(</a:t>
            </a:r>
            <a:r>
              <a:rPr lang="de-DE" alt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k,i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* U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de-DE" alt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041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Lenz</dc:creator>
  <cp:lastModifiedBy>Stephan Lenz</cp:lastModifiedBy>
  <cp:revision>3</cp:revision>
  <dcterms:created xsi:type="dcterms:W3CDTF">2015-09-22T11:23:13Z</dcterms:created>
  <dcterms:modified xsi:type="dcterms:W3CDTF">2015-09-22T11:56:06Z</dcterms:modified>
</cp:coreProperties>
</file>