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864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864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89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864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864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89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Java Refresher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Part II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2400"/>
              <a:t>Standard Data Structures in Java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b="1" lang="en-US" sz="2400"/>
              <a:t>Vector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/>
              <a:t>The Vector class is similar to a traditional Java array,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/>
              <a:t>except that it can grow as necessary to accommodate new elements and has various manipulation methods.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/>
              <a:t>Like an array, elements of a Vector object can be accessed via an index into the vector.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/>
              <a:t>Dynamic memory allocation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2400"/>
              <a:t>Standard Data Structures in Java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 </a:t>
            </a:r>
            <a:r>
              <a:rPr b="1" lang="en-US" sz="2400"/>
              <a:t>Stack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/>
              <a:t>The Stack class implements a last-in-first-out (LIFO) stack of elements.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/>
              <a:t>While adding a new element, it gets stacked on top of the others.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/>
              <a:t>the last element  added to the stack is the first one to come back off.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Scanner command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2400"/>
              <a:t>scanner which can parse primitive types and strings using regular expressions (e.g. \n).</a:t>
            </a:r>
            <a:endParaRPr/>
          </a:p>
          <a:p>
            <a:endParaRPr/>
          </a:p>
          <a:p>
            <a:r>
              <a:rPr lang="en-US" sz="2400"/>
              <a:t>Scanner sc = new Scanner(System.in);</a:t>
            </a:r>
            <a:endParaRPr/>
          </a:p>
          <a:p>
            <a:r>
              <a:rPr lang="en-US" sz="2400"/>
              <a:t>int i = sc.nextInt();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Contents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US"/>
              <a:t>Methods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Handling Input Output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Standard Data Structures in Java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Method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en-US" sz="2400"/>
              <a:t>A Java method is a collection of statements that are grouped together to perform an operation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/>
              <a:t>Example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/>
              <a:t>    </a:t>
            </a:r>
            <a:r>
              <a:rPr lang="en-US" sz="2400"/>
              <a:t>public static int methodName(int a, int b) { // body 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/>
              <a:t>    </a:t>
            </a:r>
            <a:r>
              <a:rPr lang="en-US" sz="2400"/>
              <a:t>public static : modifier.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/>
              <a:t>    </a:t>
            </a:r>
            <a:r>
              <a:rPr lang="en-US" sz="2400"/>
              <a:t>int: return type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/>
              <a:t>    </a:t>
            </a:r>
            <a:r>
              <a:rPr lang="en-US" sz="2400"/>
              <a:t>methodName: name of the method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/>
              <a:t>    </a:t>
            </a:r>
            <a:r>
              <a:rPr lang="en-US" sz="2400"/>
              <a:t>int a, int b: list of parameters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Method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274320" y="1250280"/>
            <a:ext cx="9099360" cy="542196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en-US" sz="2400"/>
              <a:t>Formal Structure of Method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/>
              <a:t>modifier returnType nameOfMethod (Parameter List) {// method body}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/>
              <a:t>modifier: It defines the access type of the method and it is optional to use.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/>
              <a:t>returnType: Method may return a value.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/>
              <a:t>nameOfMethod: This is the method name. The method signature consists of the method name and the parameter list.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/>
              <a:t>Parameter List: The list of parameters, it is the type, order, and number of parameters of a method.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/>
              <a:t> </a:t>
            </a:r>
            <a:r>
              <a:rPr lang="en-US" sz="2200"/>
              <a:t>method body: The method body defines what the method does with Statements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Handling Input Output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/>
              <a:t>A stream can be defined as a sequence of data. there are two kinds of Streams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/>
              <a:t>InPutStream: The InputStream is used to read data from a source.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/>
              <a:t>OutPutStream: the OutputStream is used for writing data to a destination.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/>
              <a:t>Use java io package ( package is a collection of java classes)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Handling Input Output</a:t>
            </a:r>
            <a:r>
              <a:rPr lang="en-US"/>
              <a:t>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Handling Input Output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US" sz="2400"/>
              <a:t>Byte Streams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/>
              <a:t>Java byte streams are used to perform input and output of 8-bit bytes. Though there are many classes related to byte streams but the most frequently used classes are , FileInputStream and FileOutputStream.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/>
              <a:t>Character Streams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/>
              <a:t> </a:t>
            </a:r>
            <a:r>
              <a:rPr lang="en-US" sz="2400"/>
              <a:t>Character streams are used to perform input and output for 16-bit unicode. Though there are many classes related to character streams but the most frequently used classes are , FileReader and FileWriter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Handling Input Output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/>
              <a:t>Standard Input Output Streams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/>
              <a:t>To get input from keyboard and output results on screen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/>
              <a:t>FileInputStream</a:t>
            </a:r>
            <a:endParaRPr/>
          </a:p>
          <a:p>
            <a:pPr>
              <a:lnSpc>
                <a:spcPct val="100000"/>
              </a:lnSpc>
            </a:pPr>
            <a:r>
              <a:rPr lang="en-US" sz="2400"/>
              <a:t>     </a:t>
            </a:r>
            <a:r>
              <a:rPr lang="en-US" sz="2400"/>
              <a:t>This stream is used for reading data from the files.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/>
              <a:t>FileOutputStream: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/>
              <a:t>     </a:t>
            </a:r>
            <a:r>
              <a:rPr lang="en-US" sz="2400"/>
              <a:t>This stream  is used to create a file and write data into it.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2400"/>
              <a:t>Standard Data Structures in Java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2400"/>
              <a:t>The data structures provided by the Java utility package are very powerful and perform a wide range of functions. These data structures consist of the following interface and classes: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/>
              <a:t>    </a:t>
            </a:r>
            <a:r>
              <a:rPr lang="en-US" sz="2400"/>
              <a:t>Enumeration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/>
              <a:t>    </a:t>
            </a:r>
            <a:r>
              <a:rPr lang="en-US" sz="2400"/>
              <a:t>BitSet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/>
              <a:t>    </a:t>
            </a:r>
            <a:r>
              <a:rPr lang="en-US" sz="2400"/>
              <a:t>Vector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/>
              <a:t>    </a:t>
            </a:r>
            <a:r>
              <a:rPr lang="en-US" sz="2400"/>
              <a:t>Stack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/>
              <a:t>    </a:t>
            </a:r>
            <a:r>
              <a:rPr lang="en-US" sz="2400"/>
              <a:t>Dictionary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/>
              <a:t>    </a:t>
            </a:r>
            <a:r>
              <a:rPr lang="en-US" sz="2400"/>
              <a:t>Hashtable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/>
              <a:t>    </a:t>
            </a:r>
            <a:r>
              <a:rPr lang="en-US" sz="2400"/>
              <a:t>Properti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