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B00"/>
    <a:srgbClr val="FA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0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D7CF-7F59-F697-A091-0E5689141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7E3CF-53B6-882D-E5D8-55D27AE89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27AED-7F24-8458-FA9E-59C59E34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09D7B-FC5F-93DD-3843-3C9180DC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4567-0F41-5DE8-C85C-51D60A9A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9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6BD9-7528-CCA1-E71D-8BCA0DB6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4658C-C84F-24F0-283E-D7648BDA2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78F1-EFF2-E2BF-9934-40B1AFAB8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B8B7A-39E8-B9A2-7C00-711C2045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CF3E-D59C-D6C0-446E-C016CD63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7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851F86-FF2C-729C-A537-B08EA29026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0B825-60CA-12BA-0D3C-AB7316213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98E65-6B22-808F-5B47-71E0AFB8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3A4D-5929-77CA-B46A-903E45FC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6309-23B1-B425-7D78-C0EDECE8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F4E0-C603-DE71-50DC-9D238547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ED22-CD43-6088-A118-D6B504A88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3ADC-616A-EF98-5273-10D4B9AC7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DAE2-4AAE-19B1-451B-7044D217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CC49F-FE27-6A96-9FBC-E49F4DA5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0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D9A5-D6AB-C2E6-7D7B-688CB147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BEFA8-5C5D-E03F-36CE-8BA0400CC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ACBE-2E69-4C3B-3CB6-3E740104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EA79-71A4-9CF4-C324-50DEBBD5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3360C-CA26-D6D4-0465-43CD019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7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4797-4A45-6F99-8ADC-E5EDB24F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FAFC-A3B0-013B-7717-077F6F6F9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D3501-5F27-3B2C-2E60-592BACE77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16727-AF53-1625-A820-2284F0D4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957FA-D4F8-CF28-78EE-33A16D2F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87F4-D031-D3D5-FF1D-F4DA32EB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6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93DB-6230-3322-CD0B-6A38F466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AADB-26BE-7211-26CC-5D72EA892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6678D-249C-5619-EED4-F257A70F6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BBAD8-D7C0-E51A-7A9E-F3BD0F100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FD429-10D4-6851-FDDD-ECC6DC3D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96E08E-9A3B-9D29-A89B-C9B4614C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7E1B7-B54E-DEC1-5F97-0A3F2059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77C9E-6B57-17DB-8B3F-366BF32F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9A2-79F5-1B59-F6A5-B8E05DC8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A0CE7-9AF4-8F22-C814-1435A121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CAEF6-1671-0DB0-AE7D-775D2187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31571-2F43-FD98-8024-93EA95CC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2C389-5B98-B541-C37C-CB03242E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35AB1B-8FA0-3AEF-D361-DE7581BC8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A5D0-82E5-82E8-3A4E-6193D79C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8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0FD8-C3C8-FD70-96B8-B9F45D86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1C21-726E-B1E2-8177-A6CED17C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9BB39-366F-0B8A-2E12-5EAF5BDC5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4BC2D-9E99-0FFC-B8D2-CA13BD65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2FB4B-0AA5-87AE-5526-EE150418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0B12F-1685-B116-7626-A5F0FAA6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8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96FD-23CD-9319-F077-03501855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362AA-9555-0273-F6E2-1BACE7EF70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7BEE7-D162-7DAE-3FB1-D1D8064CB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19BB9-CC73-8A2A-A321-33BF0E9A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06C85-8163-21EE-C0F3-053715E5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FA4DC-307C-A55C-3FCA-7356A971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29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5BF13-E2F0-15A6-8F11-6C9F7817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36AE-E41E-13ED-1470-BB8DB5382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749DC-1FE1-97B9-77E6-AD0110E5B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C6117-3D32-4B7D-AF69-965D2802A229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9EBAD-4663-C0A9-95D9-3BCB0B868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A899D-15F4-C63C-EBAC-B7FF5275C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04DA-A95E-4EB5-8FC2-D0F60F1C7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65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AB7C9BA-3C27-A35D-8C7F-434D60BC5495}"/>
              </a:ext>
            </a:extLst>
          </p:cNvPr>
          <p:cNvGrpSpPr/>
          <p:nvPr/>
        </p:nvGrpSpPr>
        <p:grpSpPr>
          <a:xfrm>
            <a:off x="5885724" y="1770666"/>
            <a:ext cx="2852707" cy="2746436"/>
            <a:chOff x="0" y="3089491"/>
            <a:chExt cx="2852707" cy="274643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D72FE5-2B04-D9C7-8A19-34A9A27AECC5}"/>
                </a:ext>
              </a:extLst>
            </p:cNvPr>
            <p:cNvSpPr/>
            <p:nvPr/>
          </p:nvSpPr>
          <p:spPr>
            <a:xfrm>
              <a:off x="807338" y="3465706"/>
              <a:ext cx="2045369" cy="2370221"/>
            </a:xfrm>
            <a:custGeom>
              <a:avLst/>
              <a:gdLst>
                <a:gd name="connsiteX0" fmla="*/ 0 w 2045369"/>
                <a:gd name="connsiteY0" fmla="*/ 0 h 2370221"/>
                <a:gd name="connsiteX1" fmla="*/ 1553581 w 2045369"/>
                <a:gd name="connsiteY1" fmla="*/ 0 h 2370221"/>
                <a:gd name="connsiteX2" fmla="*/ 2045369 w 2045369"/>
                <a:gd name="connsiteY2" fmla="*/ 491789 h 2370221"/>
                <a:gd name="connsiteX3" fmla="*/ 2045369 w 2045369"/>
                <a:gd name="connsiteY3" fmla="*/ 2370221 h 2370221"/>
                <a:gd name="connsiteX4" fmla="*/ 0 w 2045369"/>
                <a:gd name="connsiteY4" fmla="*/ 2370221 h 237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369" h="2370221">
                  <a:moveTo>
                    <a:pt x="0" y="0"/>
                  </a:moveTo>
                  <a:lnTo>
                    <a:pt x="1553581" y="0"/>
                  </a:lnTo>
                  <a:lnTo>
                    <a:pt x="2045369" y="491789"/>
                  </a:lnTo>
                  <a:lnTo>
                    <a:pt x="2045369" y="2370221"/>
                  </a:lnTo>
                  <a:lnTo>
                    <a:pt x="0" y="2370221"/>
                  </a:lnTo>
                  <a:close/>
                </a:path>
              </a:pathLst>
            </a:custGeom>
            <a:solidFill>
              <a:srgbClr val="FAFFFF"/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2C43AD-A4F0-36AC-9037-645C4CCCB222}"/>
                </a:ext>
              </a:extLst>
            </p:cNvPr>
            <p:cNvSpPr/>
            <p:nvPr/>
          </p:nvSpPr>
          <p:spPr>
            <a:xfrm>
              <a:off x="2347381" y="3465706"/>
              <a:ext cx="505326" cy="517359"/>
            </a:xfrm>
            <a:custGeom>
              <a:avLst/>
              <a:gdLst>
                <a:gd name="connsiteX0" fmla="*/ 0 w 505326"/>
                <a:gd name="connsiteY0" fmla="*/ 0 h 517359"/>
                <a:gd name="connsiteX1" fmla="*/ 13538 w 505326"/>
                <a:gd name="connsiteY1" fmla="*/ 0 h 517359"/>
                <a:gd name="connsiteX2" fmla="*/ 505326 w 505326"/>
                <a:gd name="connsiteY2" fmla="*/ 491789 h 517359"/>
                <a:gd name="connsiteX3" fmla="*/ 505326 w 505326"/>
                <a:gd name="connsiteY3" fmla="*/ 517359 h 517359"/>
                <a:gd name="connsiteX4" fmla="*/ 0 w 505326"/>
                <a:gd name="connsiteY4" fmla="*/ 517359 h 517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5326" h="517359">
                  <a:moveTo>
                    <a:pt x="0" y="0"/>
                  </a:moveTo>
                  <a:lnTo>
                    <a:pt x="13538" y="0"/>
                  </a:lnTo>
                  <a:lnTo>
                    <a:pt x="505326" y="491789"/>
                  </a:lnTo>
                  <a:lnTo>
                    <a:pt x="505326" y="517359"/>
                  </a:lnTo>
                  <a:lnTo>
                    <a:pt x="0" y="51735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C4DD41-2772-D426-DD30-CDB28B91B356}"/>
                </a:ext>
              </a:extLst>
            </p:cNvPr>
            <p:cNvCxnSpPr/>
            <p:nvPr/>
          </p:nvCxnSpPr>
          <p:spPr>
            <a:xfrm>
              <a:off x="1111288" y="4597387"/>
              <a:ext cx="143746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9BD6C0-CAA1-6793-8F13-9C28ED721D9B}"/>
                </a:ext>
              </a:extLst>
            </p:cNvPr>
            <p:cNvCxnSpPr/>
            <p:nvPr/>
          </p:nvCxnSpPr>
          <p:spPr>
            <a:xfrm>
              <a:off x="1111288" y="4953848"/>
              <a:ext cx="143746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04CA12-31BA-B9B4-0AE6-2729BAE89332}"/>
                </a:ext>
              </a:extLst>
            </p:cNvPr>
            <p:cNvCxnSpPr/>
            <p:nvPr/>
          </p:nvCxnSpPr>
          <p:spPr>
            <a:xfrm>
              <a:off x="1111288" y="5294810"/>
              <a:ext cx="143746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2C0355-6CAE-57BA-97CA-375CC8E20E73}"/>
                </a:ext>
              </a:extLst>
            </p:cNvPr>
            <p:cNvSpPr/>
            <p:nvPr/>
          </p:nvSpPr>
          <p:spPr>
            <a:xfrm>
              <a:off x="1974244" y="4361234"/>
              <a:ext cx="309674" cy="339747"/>
            </a:xfrm>
            <a:prstGeom prst="rect">
              <a:avLst/>
            </a:prstGeom>
            <a:solidFill>
              <a:srgbClr val="FA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83B735-7316-6CEB-8604-D9D86AFD0984}"/>
                </a:ext>
              </a:extLst>
            </p:cNvPr>
            <p:cNvSpPr/>
            <p:nvPr/>
          </p:nvSpPr>
          <p:spPr>
            <a:xfrm>
              <a:off x="1474316" y="4802929"/>
              <a:ext cx="309674" cy="339747"/>
            </a:xfrm>
            <a:prstGeom prst="rect">
              <a:avLst/>
            </a:prstGeom>
            <a:solidFill>
              <a:srgbClr val="FA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FDF8E1-0C6A-7FA5-5041-29DB6ED50D2F}"/>
                </a:ext>
              </a:extLst>
            </p:cNvPr>
            <p:cNvSpPr/>
            <p:nvPr/>
          </p:nvSpPr>
          <p:spPr>
            <a:xfrm>
              <a:off x="2024451" y="5180452"/>
              <a:ext cx="309674" cy="339747"/>
            </a:xfrm>
            <a:prstGeom prst="rect">
              <a:avLst/>
            </a:prstGeom>
            <a:solidFill>
              <a:srgbClr val="FA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365B80-A7AA-0066-455B-4E90539B4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5238" l="10000" r="90000">
                          <a14:foregroundMark x1="47321" y1="91667" x2="48214" y2="9523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3089491"/>
              <a:ext cx="2382864" cy="1787148"/>
            </a:xfrm>
            <a:prstGeom prst="rect">
              <a:avLst/>
            </a:pr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995ACD2-1358-0DD0-994F-7AF7CC7B88F6}"/>
              </a:ext>
            </a:extLst>
          </p:cNvPr>
          <p:cNvSpPr/>
          <p:nvPr/>
        </p:nvSpPr>
        <p:spPr>
          <a:xfrm>
            <a:off x="3597033" y="2146881"/>
            <a:ext cx="2045369" cy="2370221"/>
          </a:xfrm>
          <a:custGeom>
            <a:avLst/>
            <a:gdLst>
              <a:gd name="connsiteX0" fmla="*/ 0 w 2045369"/>
              <a:gd name="connsiteY0" fmla="*/ 0 h 2370221"/>
              <a:gd name="connsiteX1" fmla="*/ 1553581 w 2045369"/>
              <a:gd name="connsiteY1" fmla="*/ 0 h 2370221"/>
              <a:gd name="connsiteX2" fmla="*/ 2045369 w 2045369"/>
              <a:gd name="connsiteY2" fmla="*/ 491789 h 2370221"/>
              <a:gd name="connsiteX3" fmla="*/ 2045369 w 2045369"/>
              <a:gd name="connsiteY3" fmla="*/ 2370221 h 2370221"/>
              <a:gd name="connsiteX4" fmla="*/ 0 w 2045369"/>
              <a:gd name="connsiteY4" fmla="*/ 2370221 h 2370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5369" h="2370221">
                <a:moveTo>
                  <a:pt x="0" y="0"/>
                </a:moveTo>
                <a:lnTo>
                  <a:pt x="1553581" y="0"/>
                </a:lnTo>
                <a:lnTo>
                  <a:pt x="2045369" y="491789"/>
                </a:lnTo>
                <a:lnTo>
                  <a:pt x="2045369" y="2370221"/>
                </a:lnTo>
                <a:lnTo>
                  <a:pt x="0" y="2370221"/>
                </a:lnTo>
                <a:close/>
              </a:path>
            </a:pathLst>
          </a:custGeom>
          <a:solidFill>
            <a:srgbClr val="FAFFFF"/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BDF37C3-97BD-6C19-2753-53459932F417}"/>
              </a:ext>
            </a:extLst>
          </p:cNvPr>
          <p:cNvSpPr/>
          <p:nvPr/>
        </p:nvSpPr>
        <p:spPr>
          <a:xfrm>
            <a:off x="5137076" y="2146881"/>
            <a:ext cx="505326" cy="517359"/>
          </a:xfrm>
          <a:custGeom>
            <a:avLst/>
            <a:gdLst>
              <a:gd name="connsiteX0" fmla="*/ 0 w 505326"/>
              <a:gd name="connsiteY0" fmla="*/ 0 h 517359"/>
              <a:gd name="connsiteX1" fmla="*/ 13538 w 505326"/>
              <a:gd name="connsiteY1" fmla="*/ 0 h 517359"/>
              <a:gd name="connsiteX2" fmla="*/ 505326 w 505326"/>
              <a:gd name="connsiteY2" fmla="*/ 491789 h 517359"/>
              <a:gd name="connsiteX3" fmla="*/ 505326 w 505326"/>
              <a:gd name="connsiteY3" fmla="*/ 517359 h 517359"/>
              <a:gd name="connsiteX4" fmla="*/ 0 w 505326"/>
              <a:gd name="connsiteY4" fmla="*/ 517359 h 517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26" h="517359">
                <a:moveTo>
                  <a:pt x="0" y="0"/>
                </a:moveTo>
                <a:lnTo>
                  <a:pt x="13538" y="0"/>
                </a:lnTo>
                <a:lnTo>
                  <a:pt x="505326" y="491789"/>
                </a:lnTo>
                <a:lnTo>
                  <a:pt x="505326" y="517359"/>
                </a:lnTo>
                <a:lnTo>
                  <a:pt x="0" y="517359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1DCB31-3F63-912D-8B79-C34F9A171B47}"/>
              </a:ext>
            </a:extLst>
          </p:cNvPr>
          <p:cNvCxnSpPr/>
          <p:nvPr/>
        </p:nvCxnSpPr>
        <p:spPr>
          <a:xfrm>
            <a:off x="3900983" y="3278562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B13298-041B-0732-8246-606E9AE173C2}"/>
              </a:ext>
            </a:extLst>
          </p:cNvPr>
          <p:cNvCxnSpPr/>
          <p:nvPr/>
        </p:nvCxnSpPr>
        <p:spPr>
          <a:xfrm>
            <a:off x="3900983" y="3635023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56C6C4-61EE-0689-083D-F776DC16E238}"/>
              </a:ext>
            </a:extLst>
          </p:cNvPr>
          <p:cNvCxnSpPr/>
          <p:nvPr/>
        </p:nvCxnSpPr>
        <p:spPr>
          <a:xfrm>
            <a:off x="3900983" y="3975985"/>
            <a:ext cx="14374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91AE6A3-A1F6-106D-FA7C-6B40F694EC52}"/>
              </a:ext>
            </a:extLst>
          </p:cNvPr>
          <p:cNvSpPr/>
          <p:nvPr/>
        </p:nvSpPr>
        <p:spPr>
          <a:xfrm>
            <a:off x="4763939" y="3042409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0D872F-DD37-1466-0689-A42A9E64D947}"/>
              </a:ext>
            </a:extLst>
          </p:cNvPr>
          <p:cNvSpPr/>
          <p:nvPr/>
        </p:nvSpPr>
        <p:spPr>
          <a:xfrm>
            <a:off x="4264011" y="3484104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D5266B-700B-9221-EC66-EB369339F81E}"/>
              </a:ext>
            </a:extLst>
          </p:cNvPr>
          <p:cNvSpPr/>
          <p:nvPr/>
        </p:nvSpPr>
        <p:spPr>
          <a:xfrm>
            <a:off x="4814146" y="3861627"/>
            <a:ext cx="309674" cy="339747"/>
          </a:xfrm>
          <a:prstGeom prst="rect">
            <a:avLst/>
          </a:prstGeom>
          <a:solidFill>
            <a:srgbClr val="FA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507DC2-4CC6-CBFC-E026-F7488A6BF57E}"/>
              </a:ext>
            </a:extLst>
          </p:cNvPr>
          <p:cNvSpPr txBox="1"/>
          <p:nvPr/>
        </p:nvSpPr>
        <p:spPr>
          <a:xfrm>
            <a:off x="3376366" y="1647389"/>
            <a:ext cx="15424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i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rgbClr val="D95B00"/>
                </a:solidFill>
                <a:latin typeface="Cavolini" panose="020B0502040204020203" pitchFamily="66" charset="0"/>
                <a:ea typeface="STXingkai" panose="020B0503020204020204" pitchFamily="2" charset="-122"/>
                <a:cs typeface="Cavolini" panose="020B0502040204020203" pitchFamily="66" charset="0"/>
              </a:rPr>
              <a:t>f</a:t>
            </a:r>
            <a:r>
              <a:rPr lang="en-US" sz="9600" b="1" i="1" dirty="0">
                <a:ln>
                  <a:solidFill>
                    <a:schemeClr val="accent1">
                      <a:shade val="15000"/>
                    </a:schemeClr>
                  </a:solidFill>
                </a:ln>
                <a:solidFill>
                  <a:srgbClr val="D95B00"/>
                </a:solidFill>
                <a:latin typeface="Cavolini" panose="020B0502040204020203" pitchFamily="66" charset="0"/>
                <a:ea typeface="STXingkai" panose="020B0503020204020204" pitchFamily="2" charset="-122"/>
                <a:cs typeface="Cavolini" panose="020B0502040204020203" pitchFamily="66" charset="0"/>
              </a:rPr>
              <a:t>x</a:t>
            </a:r>
            <a:endParaRPr lang="en-US" sz="13800" b="1" i="1" dirty="0">
              <a:ln>
                <a:solidFill>
                  <a:schemeClr val="accent1">
                    <a:shade val="15000"/>
                  </a:schemeClr>
                </a:solidFill>
              </a:ln>
              <a:solidFill>
                <a:srgbClr val="D95B00"/>
              </a:solidFill>
              <a:latin typeface="Cavolini" panose="020B0502040204020203" pitchFamily="66" charset="0"/>
              <a:ea typeface="STXingkai" panose="020B0503020204020204" pitchFamily="2" charset="-122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78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Cavolini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2023-10-06T05:10:41Z</dcterms:created>
  <dcterms:modified xsi:type="dcterms:W3CDTF">2023-10-06T06:10:50Z</dcterms:modified>
</cp:coreProperties>
</file>