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258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724B-92BA-0616-ACBD-EC16A125B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FFCFC-1F7B-D183-D7D7-FE9151CEC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19FF-4E92-CE25-8F63-D60050F6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C201E-DEE2-B2E8-D30C-3CFA0C5C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6583-545E-65C7-692D-6A8AA56B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65FC-84F7-8607-19D0-883E910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62550-C83D-9D80-79F1-1F6502FB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2EEEC-2629-AAFF-E652-85BA8363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F8BF-F829-1D7C-F647-F064D549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EF23-C908-68C6-1B2F-448C1331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BEA75-628E-0FA7-5CDF-2983801EC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535B7-AE1A-893F-B049-D62C8DE8A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8FA7-0399-F8A8-FA46-AFEF9AA0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41F2-9778-826F-A921-58E6EB3E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12A2-543B-C691-E49E-587365C0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6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F84E-0753-97EA-AAA0-A3A21EBE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2B55-D583-4DF6-5BBB-6E1AFBE4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F5455-C171-93CF-2070-92548F5D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B125-9BF9-30CE-4CCD-9E0067D2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5497-1D26-1497-A6EC-FFBABAFF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2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678B-3AB9-3A24-78E3-99B4ECC4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419C-0973-58B7-F662-18B360C5D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DBBE-D1DD-B8CA-F433-D7CA148B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2B0D-803E-7AEA-640E-93F38BCB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F19F-257D-E028-8728-9D9A87C3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9FAC-0741-7087-CF98-007968EE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67B0-6026-C491-18ED-1A945A05F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94227-3CE9-1672-75B5-BCC0482A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E2ADD-A5F3-7CA2-1D97-CADFB097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0A6BF-45D9-A37E-02C0-E436EC6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7587-B532-5D29-1F77-55C32D12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2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AEE7-A388-7FD3-66E2-79F4F114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2781B-E2CD-4283-B0A7-DAA1A668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E5265-D1D9-DC01-3032-1CFD25EE7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B97F1-7C5D-7D1A-018B-D1E85716E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25699-FC0D-4AC4-4101-C6ED18E49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624EE-12E2-FF59-E82C-92A35C14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D69E2-6E47-6F0B-A159-5F331E92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4CC93-7C53-C584-A488-534CD5D7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C388-894F-FD12-9BFD-7FE7F4D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F051C-1D81-80CE-D115-411D8BB5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D4382-C04B-7350-60FC-3F1B9FE6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1ECB3-7423-C723-B46F-311F7478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3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E2B2E-A043-CF07-9E10-AE37160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063BC-D90F-0A1B-4CCB-2978E4A2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16DFD-C368-3655-0298-4578E124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8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BE3E-55C5-B2D3-7360-537B42C6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702F-3FAD-C619-6807-AAE0989E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45D12-79CF-9B42-3243-750DF77CB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08BAB-2248-1596-0247-92D66D83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411A7-0161-5B02-91FC-9F40DE3C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43F4-9F45-7263-2226-1B27279D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65D1-DF59-9353-0957-1CFAF19A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E9C39-1AB9-D8BD-34E0-264D9CF12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B0CC9-6AB4-F10B-8EF0-18DAE962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2794C-253B-164B-039C-AF892D37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6981-219E-7CC4-538D-EEE0E8A7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310FC-B399-A8C8-8371-1284C8F4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6B8B5-CA81-5626-4197-E7351BEB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BAB85-965A-83E6-2509-70736560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1E8D-22CA-8155-9254-6B5AB269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263A-1426-4AE7-8831-0310DCD87A62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67BE-0075-5E92-3738-1F2E2650B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9E8F-B271-1F77-1C53-D6AA2951A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7969B371-7B31-CD21-1F91-E1DE6AA19978}"/>
              </a:ext>
            </a:extLst>
          </p:cNvPr>
          <p:cNvSpPr/>
          <p:nvPr/>
        </p:nvSpPr>
        <p:spPr>
          <a:xfrm>
            <a:off x="3481500" y="1398492"/>
            <a:ext cx="1800000" cy="1800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88C4F2-15D0-751C-7ACE-EF8C13E244FA}"/>
              </a:ext>
            </a:extLst>
          </p:cNvPr>
          <p:cNvCxnSpPr/>
          <p:nvPr/>
        </p:nvCxnSpPr>
        <p:spPr>
          <a:xfrm>
            <a:off x="4381500" y="851647"/>
            <a:ext cx="0" cy="54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7B2384-49D0-E57B-ECF4-D6D27262E637}"/>
              </a:ext>
            </a:extLst>
          </p:cNvPr>
          <p:cNvCxnSpPr/>
          <p:nvPr/>
        </p:nvCxnSpPr>
        <p:spPr>
          <a:xfrm>
            <a:off x="4381500" y="3198492"/>
            <a:ext cx="0" cy="54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9BF23D9-3BCE-8BB9-8159-C222FB544012}"/>
              </a:ext>
            </a:extLst>
          </p:cNvPr>
          <p:cNvSpPr/>
          <p:nvPr/>
        </p:nvSpPr>
        <p:spPr>
          <a:xfrm>
            <a:off x="3481503" y="3745337"/>
            <a:ext cx="1799994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F7CEC7-79CA-C681-B055-108D7F4A86BF}"/>
              </a:ext>
            </a:extLst>
          </p:cNvPr>
          <p:cNvCxnSpPr>
            <a:cxnSpLocks/>
          </p:cNvCxnSpPr>
          <p:nvPr/>
        </p:nvCxnSpPr>
        <p:spPr>
          <a:xfrm>
            <a:off x="4381500" y="4357985"/>
            <a:ext cx="0" cy="47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730D4-695C-0680-BC0E-AB2D5BBC5589}"/>
              </a:ext>
            </a:extLst>
          </p:cNvPr>
          <p:cNvCxnSpPr>
            <a:cxnSpLocks/>
          </p:cNvCxnSpPr>
          <p:nvPr/>
        </p:nvCxnSpPr>
        <p:spPr>
          <a:xfrm>
            <a:off x="2902324" y="4904830"/>
            <a:ext cx="1479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D2D126-FBB6-3219-7A15-1C35BF254CF1}"/>
              </a:ext>
            </a:extLst>
          </p:cNvPr>
          <p:cNvCxnSpPr>
            <a:cxnSpLocks/>
          </p:cNvCxnSpPr>
          <p:nvPr/>
        </p:nvCxnSpPr>
        <p:spPr>
          <a:xfrm>
            <a:off x="2902324" y="2294965"/>
            <a:ext cx="579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CBCF1-3ECD-DD61-797C-C36C18DC598B}"/>
              </a:ext>
            </a:extLst>
          </p:cNvPr>
          <p:cNvCxnSpPr>
            <a:cxnSpLocks/>
          </p:cNvCxnSpPr>
          <p:nvPr/>
        </p:nvCxnSpPr>
        <p:spPr>
          <a:xfrm>
            <a:off x="2906248" y="2294967"/>
            <a:ext cx="0" cy="2609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B9FD6C-D019-F5AE-ADBF-A535712A3FF3}"/>
              </a:ext>
            </a:extLst>
          </p:cNvPr>
          <p:cNvSpPr txBox="1"/>
          <p:nvPr/>
        </p:nvSpPr>
        <p:spPr>
          <a:xfrm>
            <a:off x="4219436" y="210663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5CF4CE-0A28-1D1D-2F36-9BA20D9BE8F8}"/>
              </a:ext>
            </a:extLst>
          </p:cNvPr>
          <p:cNvSpPr txBox="1"/>
          <p:nvPr/>
        </p:nvSpPr>
        <p:spPr>
          <a:xfrm>
            <a:off x="2263549" y="34152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false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284E6-B0F6-E1C6-8180-8EB9F3E36485}"/>
              </a:ext>
            </a:extLst>
          </p:cNvPr>
          <p:cNvSpPr txBox="1"/>
          <p:nvPr/>
        </p:nvSpPr>
        <p:spPr>
          <a:xfrm>
            <a:off x="4371049" y="325434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02C74E-50BC-D574-4677-77F86E20DA74}"/>
              </a:ext>
            </a:extLst>
          </p:cNvPr>
          <p:cNvSpPr txBox="1"/>
          <p:nvPr/>
        </p:nvSpPr>
        <p:spPr>
          <a:xfrm>
            <a:off x="3520534" y="3733645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사이의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 그룹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C5084C-5AF3-A796-62FC-843AA3A17C58}"/>
              </a:ext>
            </a:extLst>
          </p:cNvPr>
          <p:cNvCxnSpPr/>
          <p:nvPr/>
        </p:nvCxnSpPr>
        <p:spPr>
          <a:xfrm>
            <a:off x="4381500" y="4967585"/>
            <a:ext cx="0" cy="54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B36068-0EB3-21D8-D080-8CA4AF828B4B}"/>
              </a:ext>
            </a:extLst>
          </p:cNvPr>
          <p:cNvSpPr txBox="1"/>
          <p:nvPr/>
        </p:nvSpPr>
        <p:spPr>
          <a:xfrm>
            <a:off x="4450060" y="47201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D81AAF-6068-1736-FAA0-8F5234982976}"/>
              </a:ext>
            </a:extLst>
          </p:cNvPr>
          <p:cNvSpPr txBox="1"/>
          <p:nvPr/>
        </p:nvSpPr>
        <p:spPr>
          <a:xfrm>
            <a:off x="6657306" y="1639931"/>
            <a:ext cx="41105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</a:t>
            </a:r>
            <a:r>
              <a:rPr lang="en-US" dirty="0">
                <a:solidFill>
                  <a:srgbClr val="00801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if-end</a:t>
            </a:r>
            <a:r>
              <a:rPr lang="ko-KR" altLang="en-US" dirty="0">
                <a:solidFill>
                  <a:srgbClr val="00801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이전 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</a:t>
            </a:r>
            <a:endParaRPr lang="en-US" altLang="ko-KR" b="0" i="0" dirty="0">
              <a:solidFill>
                <a:srgbClr val="008013"/>
              </a:solidFill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 </a:t>
            </a:r>
            <a:r>
              <a:rPr lang="en-US" b="0" i="0" dirty="0"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(condition)</a:t>
            </a:r>
          </a:p>
          <a:p>
            <a:r>
              <a:rPr lang="en-US" dirty="0">
                <a:solidFill>
                  <a:srgbClr val="0E00F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</a:t>
            </a:r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if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 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사이의 명령어 그룹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if-end 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명령어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195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나눔고딕 Light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1</cp:revision>
  <dcterms:created xsi:type="dcterms:W3CDTF">2023-05-22T14:19:03Z</dcterms:created>
  <dcterms:modified xsi:type="dcterms:W3CDTF">2023-05-22T14:32:56Z</dcterms:modified>
</cp:coreProperties>
</file>