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56" r:id="rId8"/>
    <p:sldId id="257" r:id="rId9"/>
    <p:sldId id="258" r:id="rId10"/>
    <p:sldId id="259" r:id="rId11"/>
    <p:sldId id="261" r:id="rId12"/>
    <p:sldId id="262" r:id="rId13"/>
    <p:sldId id="263" r:id="rId14"/>
    <p:sldId id="265" r:id="rId15"/>
    <p:sldId id="266" r:id="rId16"/>
    <p:sldId id="267" r:id="rId17"/>
    <p:sldId id="281" r:id="rId18"/>
    <p:sldId id="282" r:id="rId19"/>
    <p:sldId id="283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8F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DEFF1-EA2B-ED02-BBD3-DBE2AA0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35F07A-7A4B-CBA4-02A9-5FA284AB6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CCBE-DE14-4320-EFB4-7CFB3FC7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070BC-9E7D-8983-A13E-AD9EB980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E7D2E-BEC7-30A9-69CA-6D4FFBF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780B-3BB1-6F3D-93ED-B7C93B46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E6A28-6E50-15F4-3333-498DB592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F8567-6797-DDB2-15A2-3AA4030E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61CFC-8A3A-9AE7-FE2D-58F6A1D5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314CE-A33C-E6E2-FE25-06D881A0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AA95F-F275-B9C4-2473-5BD92C3E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FE10F-24B0-C519-90AB-F629E8E0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F1B87-DFC1-D158-FCF6-BF1F8ECA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09C72-5646-C25C-EA9C-3A65D652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FA698-4D51-AF3B-E50B-847B12D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C3FE2-0B20-A065-A54E-6E4D88B3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35D80-81D7-A323-1655-67F3428D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21A-1CF8-D9FC-F900-D5223F94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9CA42-E9CD-69CF-6708-CAB1B2E8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E20AA-88BA-92CA-ABE3-4AFC0CEF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19D4-52A9-F477-179A-391A1E55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AF1DD-BED1-F771-C7D6-F7E0DD9C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7AB9-C533-8C6B-366A-2FE132E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7E34C-BE26-7990-B5AC-AEE1915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18934-A9F2-5C2F-0D33-3C581E4B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2E4A-ECCC-6437-FF27-19E37576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58CEE-8C6E-D5D2-36A1-E3FA4853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EBE6-4ED2-874A-D9C5-A8B6EBCA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AFFF7-8EAD-FFE7-C773-2866695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3AA0E-1308-6329-EBB7-6054EAF9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A9C7D-E219-E8B4-17B0-82F3C45B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828B-6173-DD3F-59A1-C7C9AB44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DB313-C318-950B-8E4E-CCC60AD7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AF604-0F83-ACD7-BCAC-2E572A13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360F04-9395-FE91-514D-E5DAA331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C1041-5423-A4CC-51A5-CC220D4B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817117-4424-0B67-E1E3-2FFAA9BE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DA230-0432-8AE9-479E-FD8ACB2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A0D42-9092-E945-EE8C-8295A154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BE963-2F31-B7D9-BA09-48B22AAF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56E2A-9220-B5B9-4303-0E2C9DF7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A1CF9-2581-1150-997D-68FDF3B9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AEBFD-E379-AC6B-3AED-5D35036F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8D83CB-8C64-78AD-0988-EE669C24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11264-E8AD-AF8D-03D9-BCD3859B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23490-09C9-5682-13E1-8FC2FD1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4762-7287-D4A2-79DD-49315865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AF5EF-08DA-A288-8346-73729588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85B411-0D28-C091-67CE-D69A311A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ED383-8099-CCF8-C157-1EABF762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77743-8122-4094-E8EE-AE70F47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D6465-BA26-F9D9-589B-4CF41754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6A29-548B-2849-9FEA-BA5428D7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AF730B-3687-B06C-12C3-80DB51A0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2D125-319B-C905-754A-C58476CDF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F5396-3BAA-0B0B-4A6E-191A47E9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C6ED5-81F9-ABF4-C1A7-71AFBA32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82F4F-F15E-A96D-F6C3-7BFE5A50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DEDC78-DDCF-61C0-5727-1709C89F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AA790-67A2-9A71-2802-A7927F4E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DB309-337D-AE09-7535-7F06B8E3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2061-8120-4C07-B2B2-E5EB0BE3394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1A65D-45B5-14E9-DDD9-5FB013054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F36E-3618-DA67-73CE-C366CF54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1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3A9AC-C6EB-5887-4B7A-5AD1E24B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42" y="2620712"/>
            <a:ext cx="4409398" cy="1206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9BBAF-260F-4B42-9DAA-74942CE4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40" y="2620712"/>
            <a:ext cx="4409398" cy="22087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CACE0-A9E6-B173-2778-3839142F3409}"/>
              </a:ext>
            </a:extLst>
          </p:cNvPr>
          <p:cNvCxnSpPr/>
          <p:nvPr/>
        </p:nvCxnSpPr>
        <p:spPr>
          <a:xfrm flipH="1" flipV="1">
            <a:off x="2992582" y="3106335"/>
            <a:ext cx="437512" cy="322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75C8BE-AE59-2742-FBA6-EBDB263DB601}"/>
              </a:ext>
            </a:extLst>
          </p:cNvPr>
          <p:cNvSpPr txBox="1"/>
          <p:nvPr/>
        </p:nvSpPr>
        <p:spPr>
          <a:xfrm>
            <a:off x="3430094" y="324433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5018D8-9E1C-B492-77CA-976812B3C691}"/>
              </a:ext>
            </a:extLst>
          </p:cNvPr>
          <p:cNvSpPr/>
          <p:nvPr/>
        </p:nvSpPr>
        <p:spPr>
          <a:xfrm>
            <a:off x="5176936" y="3025351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6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24CE94-1F32-D6F7-8FBB-5942CB94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59" y="1682126"/>
            <a:ext cx="3872754" cy="3493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472078" y="1113108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BF17A2-28AB-65E6-44D7-270D4B63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43" y="1682126"/>
            <a:ext cx="3872753" cy="3493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70597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</p:spTree>
    <p:extLst>
      <p:ext uri="{BB962C8B-B14F-4D97-AF65-F5344CB8AC3E}">
        <p14:creationId xmlns:p14="http://schemas.microsoft.com/office/powerpoint/2010/main" val="190313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391415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13406" y="574499"/>
            <a:ext cx="26228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‘ro-’);</a:t>
            </a:r>
          </a:p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AD3CC4-E5ED-B403-DA9B-74650460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60" y="1738224"/>
            <a:ext cx="3872753" cy="3493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AC38B9-C7C5-F7A7-4914-8757656F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54" y="1697884"/>
            <a:ext cx="3917471" cy="353408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2DB89CA-F985-2D78-C4B4-867A9ECD9C4B}"/>
              </a:ext>
            </a:extLst>
          </p:cNvPr>
          <p:cNvSpPr/>
          <p:nvPr/>
        </p:nvSpPr>
        <p:spPr>
          <a:xfrm>
            <a:off x="4437529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A6AEAA-A22D-3293-6128-8E5A72C0CC14}"/>
              </a:ext>
            </a:extLst>
          </p:cNvPr>
          <p:cNvSpPr/>
          <p:nvPr/>
        </p:nvSpPr>
        <p:spPr>
          <a:xfrm>
            <a:off x="9245507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2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96E88-A236-ECA9-0FA3-39D232B0F2B4}"/>
              </a:ext>
            </a:extLst>
          </p:cNvPr>
          <p:cNvSpPr txBox="1"/>
          <p:nvPr/>
        </p:nvSpPr>
        <p:spPr>
          <a:xfrm>
            <a:off x="2272465" y="990222"/>
            <a:ext cx="262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68D57-5142-A8C9-1EC2-830F6BD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13" y="1661955"/>
            <a:ext cx="3917471" cy="3534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7D3E90-FC29-0EFC-6C20-901D4B6E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70" y="1661956"/>
            <a:ext cx="3917471" cy="3534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E625D-FB3A-031F-A474-344D2E570E6C}"/>
              </a:ext>
            </a:extLst>
          </p:cNvPr>
          <p:cNvSpPr txBox="1"/>
          <p:nvPr/>
        </p:nvSpPr>
        <p:spPr>
          <a:xfrm>
            <a:off x="7587140" y="538570"/>
            <a:ext cx="2622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  <a:p>
            <a:pPr algn="ctr"/>
            <a:r>
              <a:rPr lang="en-US" sz="3200" dirty="0"/>
              <a:t>ylim([-2, 2]);</a:t>
            </a:r>
          </a:p>
        </p:txBody>
      </p:sp>
    </p:spTree>
    <p:extLst>
      <p:ext uri="{BB962C8B-B14F-4D97-AF65-F5344CB8AC3E}">
        <p14:creationId xmlns:p14="http://schemas.microsoft.com/office/powerpoint/2010/main" val="283383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2576D7-14BE-4ED9-4B3F-4E3FB161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71" y="3138524"/>
            <a:ext cx="1142857" cy="58095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09EF84-1A3F-12FC-653D-2E95661D0035}"/>
              </a:ext>
            </a:extLst>
          </p:cNvPr>
          <p:cNvSpPr/>
          <p:nvPr/>
        </p:nvSpPr>
        <p:spPr>
          <a:xfrm>
            <a:off x="5611906" y="3263154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9883A4-3305-22C5-E601-6CDD542400A3}"/>
              </a:ext>
            </a:extLst>
          </p:cNvPr>
          <p:cNvSpPr/>
          <p:nvPr/>
        </p:nvSpPr>
        <p:spPr>
          <a:xfrm>
            <a:off x="5611906" y="3452777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B3707E5-51F1-F1EF-532D-28A45D59D86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27694" y="2917526"/>
            <a:ext cx="475130" cy="2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7D736E-6BDE-F66B-0B06-439CF7C587E9}"/>
              </a:ext>
            </a:extLst>
          </p:cNvPr>
          <p:cNvSpPr txBox="1"/>
          <p:nvPr/>
        </p:nvSpPr>
        <p:spPr>
          <a:xfrm>
            <a:off x="6902824" y="2732860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2E353-DE6F-41C4-35C0-46BDB28B544C}"/>
              </a:ext>
            </a:extLst>
          </p:cNvPr>
          <p:cNvSpPr txBox="1"/>
          <p:nvPr/>
        </p:nvSpPr>
        <p:spPr>
          <a:xfrm>
            <a:off x="6902824" y="3755808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xticklabels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B79FF0-B2DB-61C4-86D0-0F346391671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27694" y="3721290"/>
            <a:ext cx="475130" cy="21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1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8E94319-645F-E65B-BA12-536E6D3ED826}"/>
              </a:ext>
            </a:extLst>
          </p:cNvPr>
          <p:cNvGrpSpPr/>
          <p:nvPr/>
        </p:nvGrpSpPr>
        <p:grpSpPr>
          <a:xfrm>
            <a:off x="770965" y="1627021"/>
            <a:ext cx="2865928" cy="2662669"/>
            <a:chOff x="502023" y="1246094"/>
            <a:chExt cx="3792072" cy="35231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8A13627-1472-431F-F519-C33CF3882705}"/>
                </a:ext>
              </a:extLst>
            </p:cNvPr>
            <p:cNvSpPr/>
            <p:nvPr/>
          </p:nvSpPr>
          <p:spPr>
            <a:xfrm>
              <a:off x="502023" y="1246094"/>
              <a:ext cx="1757083" cy="3523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E2757C1-5F73-4233-317B-AA3B38DC4047}"/>
                </a:ext>
              </a:extLst>
            </p:cNvPr>
            <p:cNvSpPr/>
            <p:nvPr/>
          </p:nvSpPr>
          <p:spPr>
            <a:xfrm>
              <a:off x="2537012" y="1246094"/>
              <a:ext cx="1757083" cy="3523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B8B0A5-8716-3EA9-E5D6-D93DE40A3144}"/>
              </a:ext>
            </a:extLst>
          </p:cNvPr>
          <p:cNvGrpSpPr/>
          <p:nvPr/>
        </p:nvGrpSpPr>
        <p:grpSpPr>
          <a:xfrm>
            <a:off x="4658122" y="1627020"/>
            <a:ext cx="3286356" cy="2662669"/>
            <a:chOff x="5002305" y="1246093"/>
            <a:chExt cx="4348365" cy="35231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FBB032-A95C-FDFE-894B-F00E22E6B16F}"/>
                </a:ext>
              </a:extLst>
            </p:cNvPr>
            <p:cNvSpPr/>
            <p:nvPr/>
          </p:nvSpPr>
          <p:spPr>
            <a:xfrm>
              <a:off x="5002305" y="1246093"/>
              <a:ext cx="4348365" cy="1629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A60D7E-ABAC-BC7A-B9A9-B7EEEC33FEC8}"/>
                </a:ext>
              </a:extLst>
            </p:cNvPr>
            <p:cNvSpPr/>
            <p:nvPr/>
          </p:nvSpPr>
          <p:spPr>
            <a:xfrm>
              <a:off x="5002305" y="3139907"/>
              <a:ext cx="4348365" cy="1629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260FCE-599F-86BB-111B-6D6DCE16881B}"/>
              </a:ext>
            </a:extLst>
          </p:cNvPr>
          <p:cNvSpPr/>
          <p:nvPr/>
        </p:nvSpPr>
        <p:spPr>
          <a:xfrm>
            <a:off x="8886801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CBE566-90D7-62B5-A7D2-3CB32CB64635}"/>
              </a:ext>
            </a:extLst>
          </p:cNvPr>
          <p:cNvSpPr/>
          <p:nvPr/>
        </p:nvSpPr>
        <p:spPr>
          <a:xfrm>
            <a:off x="10424781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97DF8-41B3-550F-C20D-CAA78D997AB0}"/>
              </a:ext>
            </a:extLst>
          </p:cNvPr>
          <p:cNvSpPr/>
          <p:nvPr/>
        </p:nvSpPr>
        <p:spPr>
          <a:xfrm>
            <a:off x="8886801" y="3058304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28128A-B031-9CA7-C037-5A8922FA0F55}"/>
              </a:ext>
            </a:extLst>
          </p:cNvPr>
          <p:cNvSpPr/>
          <p:nvPr/>
        </p:nvSpPr>
        <p:spPr>
          <a:xfrm>
            <a:off x="10424781" y="3058304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3EE927-D281-4CAF-B506-7C862A336184}"/>
              </a:ext>
            </a:extLst>
          </p:cNvPr>
          <p:cNvSpPr txBox="1"/>
          <p:nvPr/>
        </p:nvSpPr>
        <p:spPr>
          <a:xfrm>
            <a:off x="985937" y="27736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(1, 2, 1)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62D5E-2F81-A632-748B-D048F0347563}"/>
              </a:ext>
            </a:extLst>
          </p:cNvPr>
          <p:cNvSpPr txBox="1"/>
          <p:nvPr/>
        </p:nvSpPr>
        <p:spPr>
          <a:xfrm>
            <a:off x="2523917" y="27736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(1, 2, 2)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852945-7100-3470-BE5A-94A7FA013F4B}"/>
              </a:ext>
            </a:extLst>
          </p:cNvPr>
          <p:cNvSpPr txBox="1"/>
          <p:nvPr/>
        </p:nvSpPr>
        <p:spPr>
          <a:xfrm>
            <a:off x="5852298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(2, 1, 1)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AC390-C457-3AA5-61B6-2CC5FF62E1B6}"/>
              </a:ext>
            </a:extLst>
          </p:cNvPr>
          <p:cNvSpPr txBox="1"/>
          <p:nvPr/>
        </p:nvSpPr>
        <p:spPr>
          <a:xfrm>
            <a:off x="5852298" y="344155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(2, 1, 2)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4A2D6-6ED4-4F1C-997D-568DBCC255BF}"/>
              </a:ext>
            </a:extLst>
          </p:cNvPr>
          <p:cNvSpPr txBox="1"/>
          <p:nvPr/>
        </p:nvSpPr>
        <p:spPr>
          <a:xfrm>
            <a:off x="9101773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AE3DA-69B2-5F53-6975-836785C97F0F}"/>
              </a:ext>
            </a:extLst>
          </p:cNvPr>
          <p:cNvSpPr txBox="1"/>
          <p:nvPr/>
        </p:nvSpPr>
        <p:spPr>
          <a:xfrm>
            <a:off x="10639753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55EDE-5581-865F-11CC-E30932678B30}"/>
              </a:ext>
            </a:extLst>
          </p:cNvPr>
          <p:cNvSpPr txBox="1"/>
          <p:nvPr/>
        </p:nvSpPr>
        <p:spPr>
          <a:xfrm>
            <a:off x="9101773" y="348933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BE4F2B-63F8-32B0-026B-1A63F6CD0E55}"/>
              </a:ext>
            </a:extLst>
          </p:cNvPr>
          <p:cNvSpPr txBox="1"/>
          <p:nvPr/>
        </p:nvSpPr>
        <p:spPr>
          <a:xfrm>
            <a:off x="10639752" y="348933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EF7B70-1948-FF30-49E9-F601D026EF5C}"/>
              </a:ext>
            </a:extLst>
          </p:cNvPr>
          <p:cNvSpPr txBox="1"/>
          <p:nvPr/>
        </p:nvSpPr>
        <p:spPr>
          <a:xfrm>
            <a:off x="3590571" y="4676538"/>
            <a:ext cx="5010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subplot(#row, #col, index)</a:t>
            </a:r>
          </a:p>
        </p:txBody>
      </p:sp>
    </p:spTree>
    <p:extLst>
      <p:ext uri="{BB962C8B-B14F-4D97-AF65-F5344CB8AC3E}">
        <p14:creationId xmlns:p14="http://schemas.microsoft.com/office/powerpoint/2010/main" val="259446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260FCE-599F-86BB-111B-6D6DCE16881B}"/>
              </a:ext>
            </a:extLst>
          </p:cNvPr>
          <p:cNvSpPr/>
          <p:nvPr/>
        </p:nvSpPr>
        <p:spPr>
          <a:xfrm>
            <a:off x="4558020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CBE566-90D7-62B5-A7D2-3CB32CB64635}"/>
              </a:ext>
            </a:extLst>
          </p:cNvPr>
          <p:cNvSpPr/>
          <p:nvPr/>
        </p:nvSpPr>
        <p:spPr>
          <a:xfrm>
            <a:off x="6096000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97DF8-41B3-550F-C20D-CAA78D997AB0}"/>
              </a:ext>
            </a:extLst>
          </p:cNvPr>
          <p:cNvSpPr/>
          <p:nvPr/>
        </p:nvSpPr>
        <p:spPr>
          <a:xfrm>
            <a:off x="4558020" y="3058304"/>
            <a:ext cx="286592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4A2D6-6ED4-4F1C-997D-568DBCC255BF}"/>
              </a:ext>
            </a:extLst>
          </p:cNvPr>
          <p:cNvSpPr txBox="1"/>
          <p:nvPr/>
        </p:nvSpPr>
        <p:spPr>
          <a:xfrm>
            <a:off x="4772992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AE3DA-69B2-5F53-6975-836785C97F0F}"/>
              </a:ext>
            </a:extLst>
          </p:cNvPr>
          <p:cNvSpPr txBox="1"/>
          <p:nvPr/>
        </p:nvSpPr>
        <p:spPr>
          <a:xfrm>
            <a:off x="6310972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55EDE-5581-865F-11CC-E30932678B30}"/>
              </a:ext>
            </a:extLst>
          </p:cNvPr>
          <p:cNvSpPr txBox="1"/>
          <p:nvPr/>
        </p:nvSpPr>
        <p:spPr>
          <a:xfrm>
            <a:off x="5357637" y="348933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[3, 4])</a:t>
            </a:r>
          </a:p>
        </p:txBody>
      </p:sp>
    </p:spTree>
    <p:extLst>
      <p:ext uri="{BB962C8B-B14F-4D97-AF65-F5344CB8AC3E}">
        <p14:creationId xmlns:p14="http://schemas.microsoft.com/office/powerpoint/2010/main" val="82578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2D644C-B28A-F7AF-2A6D-C1C72A9D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6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02D73D-A6BD-9099-9DB0-6A2BFF795572}"/>
              </a:ext>
            </a:extLst>
          </p:cNvPr>
          <p:cNvGrpSpPr/>
          <p:nvPr/>
        </p:nvGrpSpPr>
        <p:grpSpPr>
          <a:xfrm>
            <a:off x="2010834" y="1476417"/>
            <a:ext cx="8826500" cy="3431032"/>
            <a:chOff x="2647950" y="595312"/>
            <a:chExt cx="14579600" cy="56673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DD756B-DCC0-525C-D0B9-BCD5BAED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7950" y="595312"/>
              <a:ext cx="6896100" cy="56673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021E66-462C-0BC9-A3D4-FA50E3CBD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1450" y="595312"/>
              <a:ext cx="6896100" cy="566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C5464E-67E8-B1C3-A98C-96ACCE8A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1" y="1479023"/>
            <a:ext cx="4212068" cy="3428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D2692E-4CD5-153D-6EFF-2A90673DD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36" y="1479023"/>
            <a:ext cx="4189019" cy="34284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B7AD1E6-E77F-FA65-8449-BD5ECAA037FF}"/>
              </a:ext>
            </a:extLst>
          </p:cNvPr>
          <p:cNvSpPr/>
          <p:nvPr/>
        </p:nvSpPr>
        <p:spPr>
          <a:xfrm>
            <a:off x="5478031" y="2616200"/>
            <a:ext cx="1236136" cy="1236134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762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0A449B-BD49-FC88-331F-A0661D075314}"/>
              </a:ext>
            </a:extLst>
          </p:cNvPr>
          <p:cNvSpPr/>
          <p:nvPr/>
        </p:nvSpPr>
        <p:spPr>
          <a:xfrm>
            <a:off x="10062510" y="2616200"/>
            <a:ext cx="1236136" cy="1236134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762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5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CD6F9E-899E-F6B1-1299-E7A25C67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1" y="1479023"/>
            <a:ext cx="4194780" cy="3428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F0367A-31B5-140C-F09E-C22EC6F1B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48" y="1479023"/>
            <a:ext cx="4183256" cy="34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C2992-A1D4-793C-18FB-8C897B70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23" y="438569"/>
            <a:ext cx="4544591" cy="390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6FA58-82F0-F6D8-91BB-578731E9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41" y="1159408"/>
            <a:ext cx="5645472" cy="246115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6E8F6C6-9D99-87FC-CAC2-90F5E6F22F30}"/>
              </a:ext>
            </a:extLst>
          </p:cNvPr>
          <p:cNvSpPr/>
          <p:nvPr/>
        </p:nvSpPr>
        <p:spPr>
          <a:xfrm>
            <a:off x="6174464" y="2147670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1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57BEDA-050F-F976-17D6-AE44FA3C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5" y="1752849"/>
            <a:ext cx="3450386" cy="3112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DCB07-8936-2DCF-D464-1CBE376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79" y="1752849"/>
            <a:ext cx="3450386" cy="3112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96EE2-84E7-B53D-387D-EF88807623BD}"/>
              </a:ext>
            </a:extLst>
          </p:cNvPr>
          <p:cNvSpPr txBox="1"/>
          <p:nvPr/>
        </p:nvSpPr>
        <p:spPr>
          <a:xfrm>
            <a:off x="2701120" y="1273389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fplot(@(x) sin(x))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9F8C3-5751-6210-622B-2F6FDD29F535}"/>
              </a:ext>
            </a:extLst>
          </p:cNvPr>
          <p:cNvSpPr txBox="1"/>
          <p:nvPr/>
        </p:nvSpPr>
        <p:spPr>
          <a:xfrm>
            <a:off x="6604359" y="1273389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fplot(@(x) sin(x), [0, 2*pi])</a:t>
            </a:r>
          </a:p>
        </p:txBody>
      </p:sp>
    </p:spTree>
    <p:extLst>
      <p:ext uri="{BB962C8B-B14F-4D97-AF65-F5344CB8AC3E}">
        <p14:creationId xmlns:p14="http://schemas.microsoft.com/office/powerpoint/2010/main" val="349367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DD40DF-648F-1896-373E-4AF1E354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6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B231E67-FA60-30A9-7297-9669CBB0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4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C6A8C5-EE29-A69A-DEC3-21A55412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09" y="1019476"/>
            <a:ext cx="5352381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802244-5FF3-0A27-6DD6-3F303DD6515E}"/>
              </a:ext>
            </a:extLst>
          </p:cNvPr>
          <p:cNvCxnSpPr>
            <a:cxnSpLocks/>
          </p:cNvCxnSpPr>
          <p:nvPr/>
        </p:nvCxnSpPr>
        <p:spPr>
          <a:xfrm>
            <a:off x="3106295" y="4944979"/>
            <a:ext cx="591266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3BEF4-2780-6637-0B4C-4A6B8CD8647B}"/>
              </a:ext>
            </a:extLst>
          </p:cNvPr>
          <p:cNvCxnSpPr/>
          <p:nvPr/>
        </p:nvCxnSpPr>
        <p:spPr>
          <a:xfrm flipV="1">
            <a:off x="3407084" y="1756611"/>
            <a:ext cx="0" cy="3477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629C-CB84-C18A-E105-0236D2B27652}"/>
                  </a:ext>
                </a:extLst>
              </p:cNvPr>
              <p:cNvSpPr txBox="1"/>
              <p:nvPr/>
            </p:nvSpPr>
            <p:spPr>
              <a:xfrm>
                <a:off x="8784917" y="4972127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629C-CB84-C18A-E105-0236D2B27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917" y="497212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6541C-451E-94B2-A3CD-DAC6F5906D10}"/>
                  </a:ext>
                </a:extLst>
              </p:cNvPr>
              <p:cNvSpPr txBox="1"/>
              <p:nvPr/>
            </p:nvSpPr>
            <p:spPr>
              <a:xfrm>
                <a:off x="2939007" y="4944979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6541C-451E-94B2-A3CD-DAC6F590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07" y="4944979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DE793-3F86-5050-758B-D482742B5847}"/>
                  </a:ext>
                </a:extLst>
              </p:cNvPr>
              <p:cNvSpPr txBox="1"/>
              <p:nvPr/>
            </p:nvSpPr>
            <p:spPr>
              <a:xfrm>
                <a:off x="2939007" y="1624263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DE793-3F86-5050-758B-D482742B5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07" y="1624263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5E4853A-EEE8-2F5D-5228-4C53E8DF4563}"/>
              </a:ext>
            </a:extLst>
          </p:cNvPr>
          <p:cNvGrpSpPr/>
          <p:nvPr/>
        </p:nvGrpSpPr>
        <p:grpSpPr>
          <a:xfrm flipH="1">
            <a:off x="3368389" y="2436013"/>
            <a:ext cx="87204" cy="1955424"/>
            <a:chOff x="2108822" y="2436013"/>
            <a:chExt cx="243853" cy="195542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53053C-9178-D5CB-382E-2BCBE6DE1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4391437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3748E2-6A45-555E-9F9E-797C2850D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3733359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57C577-AE81-16BE-9EFC-D625E3ECB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3084686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A4AFF41-6F2F-F004-94B0-47DEE8E73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2436013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016C0-1A65-5711-25F0-C31AA0F23C4E}"/>
              </a:ext>
            </a:extLst>
          </p:cNvPr>
          <p:cNvSpPr txBox="1"/>
          <p:nvPr/>
        </p:nvSpPr>
        <p:spPr>
          <a:xfrm>
            <a:off x="3022202" y="4237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05EB47-9845-28F1-DCC4-B21F1BDE86C0}"/>
              </a:ext>
            </a:extLst>
          </p:cNvPr>
          <p:cNvSpPr txBox="1"/>
          <p:nvPr/>
        </p:nvSpPr>
        <p:spPr>
          <a:xfrm>
            <a:off x="3022202" y="3552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BE360-A9E7-E61D-228A-6EDAF631245F}"/>
              </a:ext>
            </a:extLst>
          </p:cNvPr>
          <p:cNvSpPr txBox="1"/>
          <p:nvPr/>
        </p:nvSpPr>
        <p:spPr>
          <a:xfrm>
            <a:off x="3022202" y="2909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710A34-F6B5-EE52-1C54-67DD905F0EF8}"/>
              </a:ext>
            </a:extLst>
          </p:cNvPr>
          <p:cNvSpPr txBox="1"/>
          <p:nvPr/>
        </p:nvSpPr>
        <p:spPr>
          <a:xfrm>
            <a:off x="3022202" y="2260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25641C-26A9-C162-9DA9-75424AE020D4}"/>
              </a:ext>
            </a:extLst>
          </p:cNvPr>
          <p:cNvCxnSpPr>
            <a:cxnSpLocks/>
          </p:cNvCxnSpPr>
          <p:nvPr/>
        </p:nvCxnSpPr>
        <p:spPr>
          <a:xfrm rot="5400000">
            <a:off x="4215863" y="4942078"/>
            <a:ext cx="1886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C077ED-30CB-99FA-369D-DCB3C7718034}"/>
              </a:ext>
            </a:extLst>
          </p:cNvPr>
          <p:cNvCxnSpPr>
            <a:cxnSpLocks/>
          </p:cNvCxnSpPr>
          <p:nvPr/>
        </p:nvCxnSpPr>
        <p:spPr>
          <a:xfrm rot="5400000">
            <a:off x="5231668" y="4942078"/>
            <a:ext cx="1886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3D576D-3BC3-0E0C-690B-9F8FFFB78948}"/>
              </a:ext>
            </a:extLst>
          </p:cNvPr>
          <p:cNvCxnSpPr>
            <a:cxnSpLocks/>
          </p:cNvCxnSpPr>
          <p:nvPr/>
        </p:nvCxnSpPr>
        <p:spPr>
          <a:xfrm rot="5400000">
            <a:off x="6242209" y="4942078"/>
            <a:ext cx="1886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FFA15-3830-FFE0-CAE6-F8E10BB16C3B}"/>
              </a:ext>
            </a:extLst>
          </p:cNvPr>
          <p:cNvCxnSpPr>
            <a:cxnSpLocks/>
          </p:cNvCxnSpPr>
          <p:nvPr/>
        </p:nvCxnSpPr>
        <p:spPr>
          <a:xfrm rot="5400000">
            <a:off x="7252749" y="4942078"/>
            <a:ext cx="1886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035497-1B51-E936-DA60-EA8E63CBD580}"/>
              </a:ext>
            </a:extLst>
          </p:cNvPr>
          <p:cNvSpPr txBox="1"/>
          <p:nvPr/>
        </p:nvSpPr>
        <p:spPr>
          <a:xfrm>
            <a:off x="4086300" y="5024291"/>
            <a:ext cx="46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C37AA4-5390-B3BF-7AC5-8BD2DE278427}"/>
              </a:ext>
            </a:extLst>
          </p:cNvPr>
          <p:cNvSpPr txBox="1"/>
          <p:nvPr/>
        </p:nvSpPr>
        <p:spPr>
          <a:xfrm>
            <a:off x="5048074" y="502429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1C85E6-89C6-9F32-2DA6-1C21F6985E3F}"/>
              </a:ext>
            </a:extLst>
          </p:cNvPr>
          <p:cNvSpPr txBox="1"/>
          <p:nvPr/>
        </p:nvSpPr>
        <p:spPr>
          <a:xfrm>
            <a:off x="6075653" y="5024291"/>
            <a:ext cx="50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FF70B2-57AE-B7DC-6E77-65A697987CB9}"/>
              </a:ext>
            </a:extLst>
          </p:cNvPr>
          <p:cNvSpPr txBox="1"/>
          <p:nvPr/>
        </p:nvSpPr>
        <p:spPr>
          <a:xfrm>
            <a:off x="7086225" y="502429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E322D-F30A-0A50-39F1-341BB47135F1}"/>
              </a:ext>
            </a:extLst>
          </p:cNvPr>
          <p:cNvSpPr txBox="1"/>
          <p:nvPr/>
        </p:nvSpPr>
        <p:spPr>
          <a:xfrm>
            <a:off x="8140198" y="5024291"/>
            <a:ext cx="35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3F532E-2DC9-D40C-D208-D7E8C09CB7F9}"/>
              </a:ext>
            </a:extLst>
          </p:cNvPr>
          <p:cNvCxnSpPr>
            <a:cxnSpLocks/>
          </p:cNvCxnSpPr>
          <p:nvPr/>
        </p:nvCxnSpPr>
        <p:spPr>
          <a:xfrm flipV="1">
            <a:off x="4319216" y="2445657"/>
            <a:ext cx="1001529" cy="19452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A15532-C112-3AF9-2956-CBB23D40E16B}"/>
              </a:ext>
            </a:extLst>
          </p:cNvPr>
          <p:cNvCxnSpPr>
            <a:cxnSpLocks/>
          </p:cNvCxnSpPr>
          <p:nvPr/>
        </p:nvCxnSpPr>
        <p:spPr>
          <a:xfrm flipH="1" flipV="1">
            <a:off x="5320745" y="2445657"/>
            <a:ext cx="1015806" cy="1296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0084DF-B1A8-B876-9688-5D2C5AC2FE5D}"/>
              </a:ext>
            </a:extLst>
          </p:cNvPr>
          <p:cNvCxnSpPr>
            <a:cxnSpLocks/>
          </p:cNvCxnSpPr>
          <p:nvPr/>
        </p:nvCxnSpPr>
        <p:spPr>
          <a:xfrm flipH="1">
            <a:off x="6327788" y="3094073"/>
            <a:ext cx="1006475" cy="6392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FDD7FB7-2610-6A98-672C-9DF54DFC313D}"/>
              </a:ext>
            </a:extLst>
          </p:cNvPr>
          <p:cNvSpPr/>
          <p:nvPr/>
        </p:nvSpPr>
        <p:spPr>
          <a:xfrm>
            <a:off x="4224875" y="4296563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B76A53-722C-38EB-3573-F0957E5CB293}"/>
              </a:ext>
            </a:extLst>
          </p:cNvPr>
          <p:cNvSpPr/>
          <p:nvPr/>
        </p:nvSpPr>
        <p:spPr>
          <a:xfrm>
            <a:off x="5231351" y="2351315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FE4F09-044C-AE40-8DEF-D518922219F4}"/>
              </a:ext>
            </a:extLst>
          </p:cNvPr>
          <p:cNvSpPr/>
          <p:nvPr/>
        </p:nvSpPr>
        <p:spPr>
          <a:xfrm>
            <a:off x="6237827" y="3648147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9DB247-4B0C-98A7-2991-07DCE1F47CAD}"/>
              </a:ext>
            </a:extLst>
          </p:cNvPr>
          <p:cNvSpPr/>
          <p:nvPr/>
        </p:nvSpPr>
        <p:spPr>
          <a:xfrm>
            <a:off x="7244304" y="2999731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9B62A0-914D-E4C4-168F-D4BD5679356D}"/>
              </a:ext>
            </a:extLst>
          </p:cNvPr>
          <p:cNvSpPr txBox="1"/>
          <p:nvPr/>
        </p:nvSpPr>
        <p:spPr>
          <a:xfrm>
            <a:off x="4655245" y="1143000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plot([1, 4, 2, 3])</a:t>
            </a:r>
          </a:p>
        </p:txBody>
      </p:sp>
    </p:spTree>
    <p:extLst>
      <p:ext uri="{BB962C8B-B14F-4D97-AF65-F5344CB8AC3E}">
        <p14:creationId xmlns:p14="http://schemas.microsoft.com/office/powerpoint/2010/main" val="42942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802244-5FF3-0A27-6DD6-3F303DD6515E}"/>
              </a:ext>
            </a:extLst>
          </p:cNvPr>
          <p:cNvCxnSpPr>
            <a:cxnSpLocks/>
          </p:cNvCxnSpPr>
          <p:nvPr/>
        </p:nvCxnSpPr>
        <p:spPr>
          <a:xfrm>
            <a:off x="3106295" y="4944979"/>
            <a:ext cx="591266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3BEF4-2780-6637-0B4C-4A6B8CD8647B}"/>
              </a:ext>
            </a:extLst>
          </p:cNvPr>
          <p:cNvCxnSpPr/>
          <p:nvPr/>
        </p:nvCxnSpPr>
        <p:spPr>
          <a:xfrm flipV="1">
            <a:off x="3407084" y="1756611"/>
            <a:ext cx="0" cy="3477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629C-CB84-C18A-E105-0236D2B27652}"/>
                  </a:ext>
                </a:extLst>
              </p:cNvPr>
              <p:cNvSpPr txBox="1"/>
              <p:nvPr/>
            </p:nvSpPr>
            <p:spPr>
              <a:xfrm>
                <a:off x="8784917" y="4972127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629C-CB84-C18A-E105-0236D2B27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917" y="497212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6541C-451E-94B2-A3CD-DAC6F5906D10}"/>
                  </a:ext>
                </a:extLst>
              </p:cNvPr>
              <p:cNvSpPr txBox="1"/>
              <p:nvPr/>
            </p:nvSpPr>
            <p:spPr>
              <a:xfrm>
                <a:off x="2939007" y="4944979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6541C-451E-94B2-A3CD-DAC6F590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07" y="4944979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DE793-3F86-5050-758B-D482742B5847}"/>
                  </a:ext>
                </a:extLst>
              </p:cNvPr>
              <p:cNvSpPr txBox="1"/>
              <p:nvPr/>
            </p:nvSpPr>
            <p:spPr>
              <a:xfrm>
                <a:off x="2939007" y="1624263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DE793-3F86-5050-758B-D482742B5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07" y="1624263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5E4853A-EEE8-2F5D-5228-4C53E8DF4563}"/>
              </a:ext>
            </a:extLst>
          </p:cNvPr>
          <p:cNvGrpSpPr/>
          <p:nvPr/>
        </p:nvGrpSpPr>
        <p:grpSpPr>
          <a:xfrm flipH="1">
            <a:off x="3368389" y="2436013"/>
            <a:ext cx="87204" cy="1955424"/>
            <a:chOff x="2108822" y="2436013"/>
            <a:chExt cx="243853" cy="195542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53053C-9178-D5CB-382E-2BCBE6DE1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4391437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3748E2-6A45-555E-9F9E-797C2850D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3733359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57C577-AE81-16BE-9EFC-D625E3ECB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3084686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A4AFF41-6F2F-F004-94B0-47DEE8E73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2436013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016C0-1A65-5711-25F0-C31AA0F23C4E}"/>
              </a:ext>
            </a:extLst>
          </p:cNvPr>
          <p:cNvSpPr txBox="1"/>
          <p:nvPr/>
        </p:nvSpPr>
        <p:spPr>
          <a:xfrm>
            <a:off x="3022202" y="4237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05EB47-9845-28F1-DCC4-B21F1BDE86C0}"/>
              </a:ext>
            </a:extLst>
          </p:cNvPr>
          <p:cNvSpPr txBox="1"/>
          <p:nvPr/>
        </p:nvSpPr>
        <p:spPr>
          <a:xfrm>
            <a:off x="3022202" y="3552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BE360-A9E7-E61D-228A-6EDAF631245F}"/>
              </a:ext>
            </a:extLst>
          </p:cNvPr>
          <p:cNvSpPr txBox="1"/>
          <p:nvPr/>
        </p:nvSpPr>
        <p:spPr>
          <a:xfrm>
            <a:off x="3022202" y="2909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710A34-F6B5-EE52-1C54-67DD905F0EF8}"/>
              </a:ext>
            </a:extLst>
          </p:cNvPr>
          <p:cNvSpPr txBox="1"/>
          <p:nvPr/>
        </p:nvSpPr>
        <p:spPr>
          <a:xfrm>
            <a:off x="3022202" y="2260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25641C-26A9-C162-9DA9-75424AE020D4}"/>
              </a:ext>
            </a:extLst>
          </p:cNvPr>
          <p:cNvCxnSpPr>
            <a:cxnSpLocks/>
          </p:cNvCxnSpPr>
          <p:nvPr/>
        </p:nvCxnSpPr>
        <p:spPr>
          <a:xfrm rot="5400000">
            <a:off x="4215863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C077ED-30CB-99FA-369D-DCB3C7718034}"/>
              </a:ext>
            </a:extLst>
          </p:cNvPr>
          <p:cNvCxnSpPr>
            <a:cxnSpLocks/>
          </p:cNvCxnSpPr>
          <p:nvPr/>
        </p:nvCxnSpPr>
        <p:spPr>
          <a:xfrm rot="5400000">
            <a:off x="5231668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3D576D-3BC3-0E0C-690B-9F8FFFB78948}"/>
              </a:ext>
            </a:extLst>
          </p:cNvPr>
          <p:cNvCxnSpPr>
            <a:cxnSpLocks/>
          </p:cNvCxnSpPr>
          <p:nvPr/>
        </p:nvCxnSpPr>
        <p:spPr>
          <a:xfrm rot="5400000">
            <a:off x="6242209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FFA15-3830-FFE0-CAE6-F8E10BB16C3B}"/>
              </a:ext>
            </a:extLst>
          </p:cNvPr>
          <p:cNvCxnSpPr>
            <a:cxnSpLocks/>
          </p:cNvCxnSpPr>
          <p:nvPr/>
        </p:nvCxnSpPr>
        <p:spPr>
          <a:xfrm rot="5400000">
            <a:off x="7252749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035497-1B51-E936-DA60-EA8E63CBD580}"/>
              </a:ext>
            </a:extLst>
          </p:cNvPr>
          <p:cNvSpPr txBox="1"/>
          <p:nvPr/>
        </p:nvSpPr>
        <p:spPr>
          <a:xfrm>
            <a:off x="4086300" y="502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C37AA4-5390-B3BF-7AC5-8BD2DE278427}"/>
              </a:ext>
            </a:extLst>
          </p:cNvPr>
          <p:cNvSpPr txBox="1"/>
          <p:nvPr/>
        </p:nvSpPr>
        <p:spPr>
          <a:xfrm>
            <a:off x="5111393" y="502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1C85E6-89C6-9F32-2DA6-1C21F6985E3F}"/>
              </a:ext>
            </a:extLst>
          </p:cNvPr>
          <p:cNvSpPr txBox="1"/>
          <p:nvPr/>
        </p:nvSpPr>
        <p:spPr>
          <a:xfrm>
            <a:off x="6116562" y="502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FF70B2-57AE-B7DC-6E77-65A697987CB9}"/>
              </a:ext>
            </a:extLst>
          </p:cNvPr>
          <p:cNvSpPr txBox="1"/>
          <p:nvPr/>
        </p:nvSpPr>
        <p:spPr>
          <a:xfrm>
            <a:off x="7127102" y="502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E322D-F30A-0A50-39F1-341BB47135F1}"/>
              </a:ext>
            </a:extLst>
          </p:cNvPr>
          <p:cNvSpPr txBox="1"/>
          <p:nvPr/>
        </p:nvSpPr>
        <p:spPr>
          <a:xfrm>
            <a:off x="8140198" y="5024291"/>
            <a:ext cx="35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3F532E-2DC9-D40C-D208-D7E8C09CB7F9}"/>
              </a:ext>
            </a:extLst>
          </p:cNvPr>
          <p:cNvCxnSpPr>
            <a:cxnSpLocks/>
          </p:cNvCxnSpPr>
          <p:nvPr/>
        </p:nvCxnSpPr>
        <p:spPr>
          <a:xfrm flipV="1">
            <a:off x="4319216" y="2445657"/>
            <a:ext cx="1001529" cy="19452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A15532-C112-3AF9-2956-CBB23D40E16B}"/>
              </a:ext>
            </a:extLst>
          </p:cNvPr>
          <p:cNvCxnSpPr>
            <a:cxnSpLocks/>
          </p:cNvCxnSpPr>
          <p:nvPr/>
        </p:nvCxnSpPr>
        <p:spPr>
          <a:xfrm flipH="1" flipV="1">
            <a:off x="5320745" y="2445657"/>
            <a:ext cx="1015806" cy="1296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0084DF-B1A8-B876-9688-5D2C5AC2FE5D}"/>
              </a:ext>
            </a:extLst>
          </p:cNvPr>
          <p:cNvCxnSpPr>
            <a:cxnSpLocks/>
          </p:cNvCxnSpPr>
          <p:nvPr/>
        </p:nvCxnSpPr>
        <p:spPr>
          <a:xfrm flipH="1">
            <a:off x="6327788" y="3094073"/>
            <a:ext cx="1006475" cy="6392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FDD7FB7-2610-6A98-672C-9DF54DFC313D}"/>
              </a:ext>
            </a:extLst>
          </p:cNvPr>
          <p:cNvSpPr/>
          <p:nvPr/>
        </p:nvSpPr>
        <p:spPr>
          <a:xfrm>
            <a:off x="4224875" y="4296563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B76A53-722C-38EB-3573-F0957E5CB293}"/>
              </a:ext>
            </a:extLst>
          </p:cNvPr>
          <p:cNvSpPr/>
          <p:nvPr/>
        </p:nvSpPr>
        <p:spPr>
          <a:xfrm>
            <a:off x="5231351" y="2351315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FE4F09-044C-AE40-8DEF-D518922219F4}"/>
              </a:ext>
            </a:extLst>
          </p:cNvPr>
          <p:cNvSpPr/>
          <p:nvPr/>
        </p:nvSpPr>
        <p:spPr>
          <a:xfrm>
            <a:off x="6237827" y="3648147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9DB247-4B0C-98A7-2991-07DCE1F47CAD}"/>
              </a:ext>
            </a:extLst>
          </p:cNvPr>
          <p:cNvSpPr/>
          <p:nvPr/>
        </p:nvSpPr>
        <p:spPr>
          <a:xfrm>
            <a:off x="7244304" y="2999731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9B62A0-914D-E4C4-168F-D4BD5679356D}"/>
              </a:ext>
            </a:extLst>
          </p:cNvPr>
          <p:cNvSpPr txBox="1"/>
          <p:nvPr/>
        </p:nvSpPr>
        <p:spPr>
          <a:xfrm>
            <a:off x="3828353" y="1108204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plot([11, 12, 13, 14], [1, 4, 2, 3])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9DA444-B7FF-08C2-F60F-CA584F9464CA}"/>
              </a:ext>
            </a:extLst>
          </p:cNvPr>
          <p:cNvSpPr/>
          <p:nvPr/>
        </p:nvSpPr>
        <p:spPr>
          <a:xfrm>
            <a:off x="4613274" y="1203967"/>
            <a:ext cx="2162175" cy="37533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C6700C-EA34-C130-670D-8DCD35846026}"/>
              </a:ext>
            </a:extLst>
          </p:cNvPr>
          <p:cNvSpPr/>
          <p:nvPr/>
        </p:nvSpPr>
        <p:spPr>
          <a:xfrm>
            <a:off x="6959805" y="1203967"/>
            <a:ext cx="1437867" cy="37533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F8176-4423-519C-2960-BBDE14F30CEF}"/>
              </a:ext>
            </a:extLst>
          </p:cNvPr>
          <p:cNvSpPr txBox="1"/>
          <p:nvPr/>
        </p:nvSpPr>
        <p:spPr>
          <a:xfrm>
            <a:off x="5545693" y="533983"/>
            <a:ext cx="420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/>
                </a:solidFill>
                <a:latin typeface="Harlow Solid Italic" panose="04030604020F02020D02" pitchFamily="82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20B6C-87CD-348F-53E4-4206D962CBFA}"/>
              </a:ext>
            </a:extLst>
          </p:cNvPr>
          <p:cNvSpPr txBox="1"/>
          <p:nvPr/>
        </p:nvSpPr>
        <p:spPr>
          <a:xfrm>
            <a:off x="7469085" y="546015"/>
            <a:ext cx="404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3A8C24-FEAE-37BA-E0FD-BFDE027B3475}"/>
              </a:ext>
            </a:extLst>
          </p:cNvPr>
          <p:cNvSpPr/>
          <p:nvPr/>
        </p:nvSpPr>
        <p:spPr>
          <a:xfrm>
            <a:off x="4069837" y="4755861"/>
            <a:ext cx="3617159" cy="63774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E58504-1E23-02CF-3B32-29A0A0734ECA}"/>
              </a:ext>
            </a:extLst>
          </p:cNvPr>
          <p:cNvSpPr/>
          <p:nvPr/>
        </p:nvSpPr>
        <p:spPr>
          <a:xfrm>
            <a:off x="3022203" y="2238901"/>
            <a:ext cx="503944" cy="2471616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424A2E2-BB18-7CD0-9BA3-11820D013A80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5883088" y="2898132"/>
            <a:ext cx="657748" cy="17264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263A02C-1573-93A6-9D85-2D6C23355EAA}"/>
              </a:ext>
            </a:extLst>
          </p:cNvPr>
          <p:cNvCxnSpPr>
            <a:cxnSpLocks/>
          </p:cNvCxnSpPr>
          <p:nvPr/>
        </p:nvCxnSpPr>
        <p:spPr>
          <a:xfrm flipH="1" flipV="1">
            <a:off x="4827107" y="1683875"/>
            <a:ext cx="1774102" cy="11767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8C032E6-2905-EB26-3E98-8587E2B4683E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3947473" y="4632526"/>
            <a:ext cx="18608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C98ED0-B6AB-EE34-395A-72560D67F679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3202489" y="2898132"/>
            <a:ext cx="622217" cy="1764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CBB3B42-488E-665B-39D2-70CB6EBB7941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3095507" y="1779196"/>
            <a:ext cx="1712356" cy="104437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802244-5FF3-0A27-6DD6-3F303DD6515E}"/>
              </a:ext>
            </a:extLst>
          </p:cNvPr>
          <p:cNvCxnSpPr>
            <a:cxnSpLocks/>
          </p:cNvCxnSpPr>
          <p:nvPr/>
        </p:nvCxnSpPr>
        <p:spPr>
          <a:xfrm>
            <a:off x="2872985" y="4944979"/>
            <a:ext cx="493950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3BEF4-2780-6637-0B4C-4A6B8CD8647B}"/>
              </a:ext>
            </a:extLst>
          </p:cNvPr>
          <p:cNvCxnSpPr>
            <a:cxnSpLocks/>
          </p:cNvCxnSpPr>
          <p:nvPr/>
        </p:nvCxnSpPr>
        <p:spPr>
          <a:xfrm flipV="1">
            <a:off x="3124268" y="1215189"/>
            <a:ext cx="0" cy="4018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629C-CB84-C18A-E105-0236D2B27652}"/>
                  </a:ext>
                </a:extLst>
              </p:cNvPr>
              <p:cNvSpPr txBox="1"/>
              <p:nvPr/>
            </p:nvSpPr>
            <p:spPr>
              <a:xfrm>
                <a:off x="7616976" y="4972127"/>
                <a:ext cx="3910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629C-CB84-C18A-E105-0236D2B27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976" y="4972127"/>
                <a:ext cx="3910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6541C-451E-94B2-A3CD-DAC6F5906D10}"/>
                  </a:ext>
                </a:extLst>
              </p:cNvPr>
              <p:cNvSpPr txBox="1"/>
              <p:nvPr/>
            </p:nvSpPr>
            <p:spPr>
              <a:xfrm>
                <a:off x="2733231" y="4944979"/>
                <a:ext cx="3910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6541C-451E-94B2-A3CD-DAC6F590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31" y="4944979"/>
                <a:ext cx="3910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DE793-3F86-5050-758B-D482742B5847}"/>
                  </a:ext>
                </a:extLst>
              </p:cNvPr>
              <p:cNvSpPr txBox="1"/>
              <p:nvPr/>
            </p:nvSpPr>
            <p:spPr>
              <a:xfrm>
                <a:off x="2733231" y="953579"/>
                <a:ext cx="3951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DE793-3F86-5050-758B-D482742B5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31" y="953579"/>
                <a:ext cx="3951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57C577-AE81-16BE-9EFC-D625E3ECBC97}"/>
              </a:ext>
            </a:extLst>
          </p:cNvPr>
          <p:cNvCxnSpPr>
            <a:cxnSpLocks/>
          </p:cNvCxnSpPr>
          <p:nvPr/>
        </p:nvCxnSpPr>
        <p:spPr>
          <a:xfrm>
            <a:off x="3091942" y="2496946"/>
            <a:ext cx="728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E322D-F30A-0A50-39F1-341BB47135F1}"/>
              </a:ext>
            </a:extLst>
          </p:cNvPr>
          <p:cNvSpPr txBox="1"/>
          <p:nvPr/>
        </p:nvSpPr>
        <p:spPr>
          <a:xfrm>
            <a:off x="7078370" y="5024291"/>
            <a:ext cx="29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DD7FB7-2610-6A98-672C-9DF54DFC313D}"/>
              </a:ext>
            </a:extLst>
          </p:cNvPr>
          <p:cNvSpPr/>
          <p:nvPr/>
        </p:nvSpPr>
        <p:spPr>
          <a:xfrm>
            <a:off x="3760273" y="4538183"/>
            <a:ext cx="187200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FE4F09-044C-AE40-8DEF-D518922219F4}"/>
              </a:ext>
            </a:extLst>
          </p:cNvPr>
          <p:cNvSpPr/>
          <p:nvPr/>
        </p:nvSpPr>
        <p:spPr>
          <a:xfrm>
            <a:off x="5808290" y="4538183"/>
            <a:ext cx="187200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5B46C72-2B3C-2320-0DEB-C26A208C38AB}"/>
              </a:ext>
            </a:extLst>
          </p:cNvPr>
          <p:cNvSpPr/>
          <p:nvPr/>
        </p:nvSpPr>
        <p:spPr>
          <a:xfrm>
            <a:off x="6513421" y="2737079"/>
            <a:ext cx="187200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FE0B3BB-6060-508C-022A-6378C2E0716C}"/>
              </a:ext>
            </a:extLst>
          </p:cNvPr>
          <p:cNvSpPr/>
          <p:nvPr/>
        </p:nvSpPr>
        <p:spPr>
          <a:xfrm>
            <a:off x="4780448" y="1618143"/>
            <a:ext cx="187200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5589FD-E1A4-D1ED-3DA1-FB2DA3DF01E5}"/>
              </a:ext>
            </a:extLst>
          </p:cNvPr>
          <p:cNvSpPr/>
          <p:nvPr/>
        </p:nvSpPr>
        <p:spPr>
          <a:xfrm>
            <a:off x="3042704" y="2737079"/>
            <a:ext cx="187200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C07C5C-5446-FFDB-4C88-351DE6E1D32F}"/>
              </a:ext>
            </a:extLst>
          </p:cNvPr>
          <p:cNvCxnSpPr>
            <a:cxnSpLocks/>
          </p:cNvCxnSpPr>
          <p:nvPr/>
        </p:nvCxnSpPr>
        <p:spPr>
          <a:xfrm>
            <a:off x="3091942" y="4108009"/>
            <a:ext cx="728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29A51E-1C30-A976-8247-420A5600F997}"/>
              </a:ext>
            </a:extLst>
          </p:cNvPr>
          <p:cNvCxnSpPr>
            <a:cxnSpLocks/>
          </p:cNvCxnSpPr>
          <p:nvPr/>
        </p:nvCxnSpPr>
        <p:spPr>
          <a:xfrm>
            <a:off x="3091942" y="3302051"/>
            <a:ext cx="728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A214E3-21B0-6CEA-F252-A093B5DFBD83}"/>
              </a:ext>
            </a:extLst>
          </p:cNvPr>
          <p:cNvCxnSpPr>
            <a:cxnSpLocks/>
          </p:cNvCxnSpPr>
          <p:nvPr/>
        </p:nvCxnSpPr>
        <p:spPr>
          <a:xfrm>
            <a:off x="3091942" y="1691048"/>
            <a:ext cx="728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42D5F3F-0BD1-35DF-EE04-E50272646E82}"/>
              </a:ext>
            </a:extLst>
          </p:cNvPr>
          <p:cNvSpPr txBox="1"/>
          <p:nvPr/>
        </p:nvSpPr>
        <p:spPr>
          <a:xfrm>
            <a:off x="2701867" y="3922226"/>
            <a:ext cx="3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B76E63-EFFD-4440-F968-52F586F19DD9}"/>
              </a:ext>
            </a:extLst>
          </p:cNvPr>
          <p:cNvSpPr txBox="1"/>
          <p:nvPr/>
        </p:nvSpPr>
        <p:spPr>
          <a:xfrm>
            <a:off x="2802733" y="3126772"/>
            <a:ext cx="25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DB348-2CE1-A314-CFAF-32DB3AA07FD2}"/>
              </a:ext>
            </a:extLst>
          </p:cNvPr>
          <p:cNvSpPr txBox="1"/>
          <p:nvPr/>
        </p:nvSpPr>
        <p:spPr>
          <a:xfrm>
            <a:off x="2802733" y="1477232"/>
            <a:ext cx="25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9AC8D28-212A-9EA5-8C6A-57251CAF430B}"/>
              </a:ext>
            </a:extLst>
          </p:cNvPr>
          <p:cNvCxnSpPr>
            <a:cxnSpLocks/>
          </p:cNvCxnSpPr>
          <p:nvPr/>
        </p:nvCxnSpPr>
        <p:spPr>
          <a:xfrm rot="5400000">
            <a:off x="3895017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C3B4B89-0D24-86A3-776B-B2CD524FACB1}"/>
              </a:ext>
            </a:extLst>
          </p:cNvPr>
          <p:cNvCxnSpPr>
            <a:cxnSpLocks/>
          </p:cNvCxnSpPr>
          <p:nvPr/>
        </p:nvCxnSpPr>
        <p:spPr>
          <a:xfrm rot="5400000">
            <a:off x="4757432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F3147A-46AB-38B5-BE53-702AF00B9D7D}"/>
              </a:ext>
            </a:extLst>
          </p:cNvPr>
          <p:cNvCxnSpPr>
            <a:cxnSpLocks/>
          </p:cNvCxnSpPr>
          <p:nvPr/>
        </p:nvCxnSpPr>
        <p:spPr>
          <a:xfrm rot="5400000">
            <a:off x="5604398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D28982-90FD-13D1-4FDF-CC8790094900}"/>
              </a:ext>
            </a:extLst>
          </p:cNvPr>
          <p:cNvCxnSpPr>
            <a:cxnSpLocks/>
          </p:cNvCxnSpPr>
          <p:nvPr/>
        </p:nvCxnSpPr>
        <p:spPr>
          <a:xfrm rot="5400000">
            <a:off x="6460386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EFA3A7E-6721-E62A-A634-D0569DC29AE2}"/>
              </a:ext>
            </a:extLst>
          </p:cNvPr>
          <p:cNvSpPr txBox="1"/>
          <p:nvPr/>
        </p:nvSpPr>
        <p:spPr>
          <a:xfrm>
            <a:off x="3802306" y="5024291"/>
            <a:ext cx="3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C24D48-17C3-F823-1B0C-B4956BC60EAF}"/>
              </a:ext>
            </a:extLst>
          </p:cNvPr>
          <p:cNvSpPr txBox="1"/>
          <p:nvPr/>
        </p:nvSpPr>
        <p:spPr>
          <a:xfrm>
            <a:off x="4721359" y="5024291"/>
            <a:ext cx="25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1D481D-C443-0865-094D-990137E681A9}"/>
              </a:ext>
            </a:extLst>
          </p:cNvPr>
          <p:cNvSpPr txBox="1"/>
          <p:nvPr/>
        </p:nvSpPr>
        <p:spPr>
          <a:xfrm>
            <a:off x="5490853" y="5024291"/>
            <a:ext cx="39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6859AF-9985-6A53-F6C3-650D85FDE841}"/>
              </a:ext>
            </a:extLst>
          </p:cNvPr>
          <p:cNvSpPr txBox="1"/>
          <p:nvPr/>
        </p:nvSpPr>
        <p:spPr>
          <a:xfrm>
            <a:off x="6419826" y="5024291"/>
            <a:ext cx="25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8498D6-A3B3-3A5C-7D2E-1992019A415A}"/>
              </a:ext>
            </a:extLst>
          </p:cNvPr>
          <p:cNvSpPr txBox="1"/>
          <p:nvPr/>
        </p:nvSpPr>
        <p:spPr>
          <a:xfrm>
            <a:off x="2691516" y="2315319"/>
            <a:ext cx="3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3BC349-4400-C425-999E-5D38D54E09D7}"/>
              </a:ext>
            </a:extLst>
          </p:cNvPr>
          <p:cNvSpPr txBox="1"/>
          <p:nvPr/>
        </p:nvSpPr>
        <p:spPr>
          <a:xfrm>
            <a:off x="4477466" y="1255977"/>
            <a:ext cx="85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(1.0, 2.0)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A10092-1F76-9877-8030-38FFAE286A7E}"/>
              </a:ext>
            </a:extLst>
          </p:cNvPr>
          <p:cNvSpPr txBox="1"/>
          <p:nvPr/>
        </p:nvSpPr>
        <p:spPr>
          <a:xfrm>
            <a:off x="2076770" y="2667539"/>
            <a:ext cx="85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(0.0, 1.3)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4CF57B-2F62-1A29-796F-3753977C4835}"/>
              </a:ext>
            </a:extLst>
          </p:cNvPr>
          <p:cNvSpPr txBox="1"/>
          <p:nvPr/>
        </p:nvSpPr>
        <p:spPr>
          <a:xfrm>
            <a:off x="3802306" y="4212526"/>
            <a:ext cx="85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(0.4, 0.2)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E8A239-F25D-DF10-20FD-43AFF8580CA3}"/>
              </a:ext>
            </a:extLst>
          </p:cNvPr>
          <p:cNvSpPr txBox="1"/>
          <p:nvPr/>
        </p:nvSpPr>
        <p:spPr>
          <a:xfrm>
            <a:off x="6087431" y="4433603"/>
            <a:ext cx="85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(1.6, 0.2)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C8D647-CAE9-5D63-29A6-E42CC640E410}"/>
              </a:ext>
            </a:extLst>
          </p:cNvPr>
          <p:cNvSpPr txBox="1"/>
          <p:nvPr/>
        </p:nvSpPr>
        <p:spPr>
          <a:xfrm>
            <a:off x="6722765" y="2637816"/>
            <a:ext cx="85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(2.0, 1.3)</a:t>
            </a:r>
          </a:p>
        </p:txBody>
      </p:sp>
    </p:spTree>
    <p:extLst>
      <p:ext uri="{BB962C8B-B14F-4D97-AF65-F5344CB8AC3E}">
        <p14:creationId xmlns:p14="http://schemas.microsoft.com/office/powerpoint/2010/main" val="365019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5CC9504-0F22-DD72-7B06-DC0758C89427}"/>
              </a:ext>
            </a:extLst>
          </p:cNvPr>
          <p:cNvGrpSpPr/>
          <p:nvPr/>
        </p:nvGrpSpPr>
        <p:grpSpPr>
          <a:xfrm>
            <a:off x="1915363" y="944631"/>
            <a:ext cx="5902150" cy="4541768"/>
            <a:chOff x="3096463" y="944631"/>
            <a:chExt cx="5902150" cy="454176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FAC97B-0BC3-0D24-6F53-EF7184BAF441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4219328" y="2822474"/>
              <a:ext cx="2653857" cy="179319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74F5CD-E4FC-57BA-0438-5F4624E97D3C}"/>
                </a:ext>
              </a:extLst>
            </p:cNvPr>
            <p:cNvCxnSpPr>
              <a:cxnSpLocks/>
              <a:stCxn id="33" idx="2"/>
              <a:endCxn id="31" idx="7"/>
            </p:cNvCxnSpPr>
            <p:nvPr/>
          </p:nvCxnSpPr>
          <p:spPr>
            <a:xfrm flipH="1">
              <a:off x="4909652" y="2822474"/>
              <a:ext cx="2594015" cy="173439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287E46-D9C7-0883-9E1C-7ED1CCC802DE}"/>
                </a:ext>
              </a:extLst>
            </p:cNvPr>
            <p:cNvCxnSpPr>
              <a:cxnSpLocks/>
              <a:stCxn id="32" idx="1"/>
              <a:endCxn id="34" idx="4"/>
            </p:cNvCxnSpPr>
            <p:nvPr/>
          </p:nvCxnSpPr>
          <p:spPr>
            <a:xfrm flipH="1" flipV="1">
              <a:off x="5863884" y="1797880"/>
              <a:ext cx="961900" cy="275898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33518B-23D7-6DE5-430D-372DE9B4EF34}"/>
                </a:ext>
              </a:extLst>
            </p:cNvPr>
            <p:cNvCxnSpPr>
              <a:cxnSpLocks/>
              <a:stCxn id="31" idx="7"/>
              <a:endCxn id="34" idx="4"/>
            </p:cNvCxnSpPr>
            <p:nvPr/>
          </p:nvCxnSpPr>
          <p:spPr>
            <a:xfrm flipV="1">
              <a:off x="4909652" y="1797880"/>
              <a:ext cx="954232" cy="275898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104064-CEFF-9467-A931-B95C9FBFFBD5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4084945" y="2814625"/>
              <a:ext cx="3418722" cy="784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57E3BB-EF67-7C1C-BE2D-04876BD14740}"/>
                </a:ext>
              </a:extLst>
            </p:cNvPr>
            <p:cNvCxnSpPr>
              <a:cxnSpLocks/>
            </p:cNvCxnSpPr>
            <p:nvPr/>
          </p:nvCxnSpPr>
          <p:spPr>
            <a:xfrm>
              <a:off x="3862371" y="4936031"/>
              <a:ext cx="49406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815CD0-6EBB-740A-4444-DB3AF0164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3713" y="1206241"/>
              <a:ext cx="0" cy="40185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5A936B6-D63D-2B2F-DA92-B477E85DE295}"/>
                    </a:ext>
                  </a:extLst>
                </p:cNvPr>
                <p:cNvSpPr txBox="1"/>
                <p:nvPr/>
              </p:nvSpPr>
              <p:spPr>
                <a:xfrm>
                  <a:off x="8607483" y="4963179"/>
                  <a:ext cx="3911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5A936B6-D63D-2B2F-DA92-B477E85D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7483" y="4963179"/>
                  <a:ext cx="391130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B24ADA9-2576-C9F7-C7EA-A36983912C33}"/>
                    </a:ext>
                  </a:extLst>
                </p:cNvPr>
                <p:cNvSpPr txBox="1"/>
                <p:nvPr/>
              </p:nvSpPr>
              <p:spPr>
                <a:xfrm>
                  <a:off x="3722584" y="4936031"/>
                  <a:ext cx="3911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B24ADA9-2576-C9F7-C7EA-A36983912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584" y="4936031"/>
                  <a:ext cx="3911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2EF209D-83D6-1778-9557-7FB6C551FC2F}"/>
                    </a:ext>
                  </a:extLst>
                </p:cNvPr>
                <p:cNvSpPr txBox="1"/>
                <p:nvPr/>
              </p:nvSpPr>
              <p:spPr>
                <a:xfrm>
                  <a:off x="3722584" y="944631"/>
                  <a:ext cx="395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2EF209D-83D6-1778-9557-7FB6C551F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584" y="944631"/>
                  <a:ext cx="3952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E8F791-F698-0B95-FF06-BE9A475B4BF2}"/>
                </a:ext>
              </a:extLst>
            </p:cNvPr>
            <p:cNvCxnSpPr>
              <a:cxnSpLocks/>
            </p:cNvCxnSpPr>
            <p:nvPr/>
          </p:nvCxnSpPr>
          <p:spPr>
            <a:xfrm>
              <a:off x="4081379" y="2487998"/>
              <a:ext cx="7286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58E753-6EB2-7ADC-BC79-8917A53A34AA}"/>
                </a:ext>
              </a:extLst>
            </p:cNvPr>
            <p:cNvSpPr txBox="1"/>
            <p:nvPr/>
          </p:nvSpPr>
          <p:spPr>
            <a:xfrm>
              <a:off x="8068750" y="5015343"/>
              <a:ext cx="298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...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73A85B2-BBA2-5895-6F3C-B6E2D54ED2A4}"/>
                </a:ext>
              </a:extLst>
            </p:cNvPr>
            <p:cNvSpPr/>
            <p:nvPr/>
          </p:nvSpPr>
          <p:spPr>
            <a:xfrm>
              <a:off x="4749867" y="4529235"/>
              <a:ext cx="187200" cy="1886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55E4D4-2EE1-18EC-44CC-908035756827}"/>
                </a:ext>
              </a:extLst>
            </p:cNvPr>
            <p:cNvSpPr/>
            <p:nvPr/>
          </p:nvSpPr>
          <p:spPr>
            <a:xfrm>
              <a:off x="6798369" y="4529235"/>
              <a:ext cx="187200" cy="1886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1B25B4-3279-6F3B-4FC7-3B6C38DFAC9B}"/>
                </a:ext>
              </a:extLst>
            </p:cNvPr>
            <p:cNvSpPr/>
            <p:nvPr/>
          </p:nvSpPr>
          <p:spPr>
            <a:xfrm>
              <a:off x="7503667" y="2728131"/>
              <a:ext cx="187200" cy="1886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40FB5F-25B5-34A0-0DC4-3E7C83601F0C}"/>
                </a:ext>
              </a:extLst>
            </p:cNvPr>
            <p:cNvSpPr/>
            <p:nvPr/>
          </p:nvSpPr>
          <p:spPr>
            <a:xfrm>
              <a:off x="5770284" y="1609195"/>
              <a:ext cx="187200" cy="1886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EB07D1A-A918-4320-07DD-C1D1BC539F9C}"/>
                </a:ext>
              </a:extLst>
            </p:cNvPr>
            <p:cNvSpPr/>
            <p:nvPr/>
          </p:nvSpPr>
          <p:spPr>
            <a:xfrm>
              <a:off x="4032128" y="2728131"/>
              <a:ext cx="187200" cy="1886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09E2A8-E094-9DA1-5EFE-F53B011C8EA8}"/>
                </a:ext>
              </a:extLst>
            </p:cNvPr>
            <p:cNvCxnSpPr>
              <a:cxnSpLocks/>
            </p:cNvCxnSpPr>
            <p:nvPr/>
          </p:nvCxnSpPr>
          <p:spPr>
            <a:xfrm>
              <a:off x="4081379" y="4099061"/>
              <a:ext cx="7286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F2C9AC-624A-5AFD-BC2C-D1A7E9CF28E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379" y="3293103"/>
              <a:ext cx="7286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1271E7-6F09-DA89-13F0-9338762CA085}"/>
                </a:ext>
              </a:extLst>
            </p:cNvPr>
            <p:cNvCxnSpPr>
              <a:cxnSpLocks/>
            </p:cNvCxnSpPr>
            <p:nvPr/>
          </p:nvCxnSpPr>
          <p:spPr>
            <a:xfrm>
              <a:off x="4081379" y="1682100"/>
              <a:ext cx="7286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BB415A-FD1D-D864-18EC-AA667570685D}"/>
                </a:ext>
              </a:extLst>
            </p:cNvPr>
            <p:cNvSpPr txBox="1"/>
            <p:nvPr/>
          </p:nvSpPr>
          <p:spPr>
            <a:xfrm>
              <a:off x="3691212" y="3913278"/>
              <a:ext cx="398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220C19-1369-5113-7A0B-3BAFB9C54F18}"/>
                </a:ext>
              </a:extLst>
            </p:cNvPr>
            <p:cNvSpPr txBox="1"/>
            <p:nvPr/>
          </p:nvSpPr>
          <p:spPr>
            <a:xfrm>
              <a:off x="3792102" y="3117824"/>
              <a:ext cx="252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EA55BA-E578-3017-4886-5CEFCD29D6AB}"/>
                </a:ext>
              </a:extLst>
            </p:cNvPr>
            <p:cNvSpPr txBox="1"/>
            <p:nvPr/>
          </p:nvSpPr>
          <p:spPr>
            <a:xfrm>
              <a:off x="3792102" y="1468284"/>
              <a:ext cx="252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AAB5979-4B86-F3E8-0846-2625C105F4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4667" y="4933130"/>
              <a:ext cx="1886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78D4ED-8A6D-09A1-2054-F83AC0FD17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7285" y="4933130"/>
              <a:ext cx="1886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331C5BC-F051-EA27-BAE0-97A3089916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94452" y="4933130"/>
              <a:ext cx="1886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0BC357-54A1-2315-838F-E24DA976C0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50642" y="4933130"/>
              <a:ext cx="1886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A29146-BC1A-6E71-A11D-D871619C55EB}"/>
                </a:ext>
              </a:extLst>
            </p:cNvPr>
            <p:cNvSpPr txBox="1"/>
            <p:nvPr/>
          </p:nvSpPr>
          <p:spPr>
            <a:xfrm>
              <a:off x="4791912" y="5015343"/>
              <a:ext cx="398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82E601-881E-2CC2-7488-6F30174165B1}"/>
                </a:ext>
              </a:extLst>
            </p:cNvPr>
            <p:cNvSpPr txBox="1"/>
            <p:nvPr/>
          </p:nvSpPr>
          <p:spPr>
            <a:xfrm>
              <a:off x="5711182" y="5015343"/>
              <a:ext cx="252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592CE54-5B20-9EC1-26E6-656D74282291}"/>
                </a:ext>
              </a:extLst>
            </p:cNvPr>
            <p:cNvSpPr txBox="1"/>
            <p:nvPr/>
          </p:nvSpPr>
          <p:spPr>
            <a:xfrm>
              <a:off x="6480858" y="5015343"/>
              <a:ext cx="398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1.5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31538C-64EC-E4FB-E6F4-04A3C87DD257}"/>
                </a:ext>
              </a:extLst>
            </p:cNvPr>
            <p:cNvSpPr txBox="1"/>
            <p:nvPr/>
          </p:nvSpPr>
          <p:spPr>
            <a:xfrm>
              <a:off x="7410050" y="5015343"/>
              <a:ext cx="252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16ED2-816A-D76D-BD7F-5F0D718CC19E}"/>
                </a:ext>
              </a:extLst>
            </p:cNvPr>
            <p:cNvSpPr txBox="1"/>
            <p:nvPr/>
          </p:nvSpPr>
          <p:spPr>
            <a:xfrm>
              <a:off x="3680859" y="2306371"/>
              <a:ext cx="398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554040-A254-72C5-B643-6E9A58420034}"/>
                </a:ext>
              </a:extLst>
            </p:cNvPr>
            <p:cNvSpPr txBox="1"/>
            <p:nvPr/>
          </p:nvSpPr>
          <p:spPr>
            <a:xfrm>
              <a:off x="5467232" y="1247029"/>
              <a:ext cx="85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(1.0, 2.0)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619160-93E6-FCFB-E0A3-2E67055CB65F}"/>
                </a:ext>
              </a:extLst>
            </p:cNvPr>
            <p:cNvSpPr txBox="1"/>
            <p:nvPr/>
          </p:nvSpPr>
          <p:spPr>
            <a:xfrm>
              <a:off x="3096463" y="2609348"/>
              <a:ext cx="85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(0.0, 1.3)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862756-B869-BD72-A4C5-C6EF4F46F7B7}"/>
                </a:ext>
              </a:extLst>
            </p:cNvPr>
            <p:cNvSpPr txBox="1"/>
            <p:nvPr/>
          </p:nvSpPr>
          <p:spPr>
            <a:xfrm>
              <a:off x="5014001" y="4431821"/>
              <a:ext cx="85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(0.4, 0.2)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571055-42C6-21A7-28A1-7E7B2229A02A}"/>
                </a:ext>
              </a:extLst>
            </p:cNvPr>
            <p:cNvSpPr txBox="1"/>
            <p:nvPr/>
          </p:nvSpPr>
          <p:spPr>
            <a:xfrm>
              <a:off x="7040891" y="4443032"/>
              <a:ext cx="85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(1.6, 0.2)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BCA752-92EC-BE29-6D69-057CBEE9422A}"/>
                </a:ext>
              </a:extLst>
            </p:cNvPr>
            <p:cNvSpPr txBox="1"/>
            <p:nvPr/>
          </p:nvSpPr>
          <p:spPr>
            <a:xfrm>
              <a:off x="7755459" y="2629959"/>
              <a:ext cx="852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(2.0, 1.3)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58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51FDCC-A59D-1551-B225-E0A66E642B37}"/>
              </a:ext>
            </a:extLst>
          </p:cNvPr>
          <p:cNvSpPr txBox="1"/>
          <p:nvPr/>
        </p:nvSpPr>
        <p:spPr>
          <a:xfrm>
            <a:off x="6324452" y="121471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sin(x)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/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/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=[0, 1, 0, −1, 0]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FD3F6-ED95-629A-0DF1-B99E29E37353}"/>
              </a:ext>
            </a:extLst>
          </p:cNvPr>
          <p:cNvCxnSpPr>
            <a:cxnSpLocks/>
          </p:cNvCxnSpPr>
          <p:nvPr/>
        </p:nvCxnSpPr>
        <p:spPr>
          <a:xfrm>
            <a:off x="6266330" y="1137128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35550-A975-25E1-6B48-47FE507D01F5}"/>
              </a:ext>
            </a:extLst>
          </p:cNvPr>
          <p:cNvCxnSpPr>
            <a:cxnSpLocks/>
          </p:cNvCxnSpPr>
          <p:nvPr/>
        </p:nvCxnSpPr>
        <p:spPr>
          <a:xfrm>
            <a:off x="6266330" y="2042629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F23283-8B05-E3B0-0CF7-37085C487166}"/>
              </a:ext>
            </a:extLst>
          </p:cNvPr>
          <p:cNvSpPr txBox="1"/>
          <p:nvPr/>
        </p:nvSpPr>
        <p:spPr>
          <a:xfrm>
            <a:off x="6324452" y="212339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plot(y)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1AEAEE-ADC6-1416-9744-D3E5C30A7420}"/>
              </a:ext>
            </a:extLst>
          </p:cNvPr>
          <p:cNvGrpSpPr/>
          <p:nvPr/>
        </p:nvGrpSpPr>
        <p:grpSpPr>
          <a:xfrm>
            <a:off x="4329954" y="2725899"/>
            <a:ext cx="3872752" cy="3493744"/>
            <a:chOff x="4096869" y="3227923"/>
            <a:chExt cx="3872752" cy="349374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8095C9D-3C80-3EB8-9052-A0FED7D1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869" y="3227923"/>
              <a:ext cx="3872752" cy="34937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/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49A54ED-7B67-37D5-D32D-D9B9C2CEF79C}"/>
                </a:ext>
              </a:extLst>
            </p:cNvPr>
            <p:cNvSpPr/>
            <p:nvPr/>
          </p:nvSpPr>
          <p:spPr>
            <a:xfrm>
              <a:off x="4512021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/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/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/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(4)=0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/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(5)=0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F9E6F3A-2D07-1DBB-FA5A-C4073E5B1D97}"/>
                </a:ext>
              </a:extLst>
            </p:cNvPr>
            <p:cNvSpPr/>
            <p:nvPr/>
          </p:nvSpPr>
          <p:spPr>
            <a:xfrm>
              <a:off x="600842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F7EFC6E-D7EC-7C0E-D927-F9E6CA15FA09}"/>
                </a:ext>
              </a:extLst>
            </p:cNvPr>
            <p:cNvSpPr/>
            <p:nvPr/>
          </p:nvSpPr>
          <p:spPr>
            <a:xfrm>
              <a:off x="5236634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546D194-CCBB-3009-0386-5000642BBA9B}"/>
                </a:ext>
              </a:extLst>
            </p:cNvPr>
            <p:cNvSpPr/>
            <p:nvPr/>
          </p:nvSpPr>
          <p:spPr>
            <a:xfrm>
              <a:off x="674069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80B361A-BBCF-2605-E95D-697B129FBD7F}"/>
                </a:ext>
              </a:extLst>
            </p:cNvPr>
            <p:cNvSpPr/>
            <p:nvPr/>
          </p:nvSpPr>
          <p:spPr>
            <a:xfrm>
              <a:off x="7509177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34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CA5DC1-38C1-2E90-3CC9-366C1A7A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3" y="1426017"/>
            <a:ext cx="3872752" cy="349374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2310F9D-FE2F-C5D1-AE75-D2BF615D384D}"/>
              </a:ext>
            </a:extLst>
          </p:cNvPr>
          <p:cNvSpPr/>
          <p:nvPr/>
        </p:nvSpPr>
        <p:spPr>
          <a:xfrm>
            <a:off x="2019835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B8A605-D456-BB6B-2712-8FC8E113BB10}"/>
              </a:ext>
            </a:extLst>
          </p:cNvPr>
          <p:cNvSpPr/>
          <p:nvPr/>
        </p:nvSpPr>
        <p:spPr>
          <a:xfrm>
            <a:off x="351623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476C3C-A2E4-3BC7-5FF2-408590F75B34}"/>
              </a:ext>
            </a:extLst>
          </p:cNvPr>
          <p:cNvSpPr/>
          <p:nvPr/>
        </p:nvSpPr>
        <p:spPr>
          <a:xfrm>
            <a:off x="2744448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C8ADBC-6774-1E83-56A8-47D1831C88FD}"/>
              </a:ext>
            </a:extLst>
          </p:cNvPr>
          <p:cNvSpPr/>
          <p:nvPr/>
        </p:nvSpPr>
        <p:spPr>
          <a:xfrm>
            <a:off x="424850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2EECF0-EE21-1E76-3420-AFEED43AE9B9}"/>
              </a:ext>
            </a:extLst>
          </p:cNvPr>
          <p:cNvSpPr/>
          <p:nvPr/>
        </p:nvSpPr>
        <p:spPr>
          <a:xfrm>
            <a:off x="501699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90" y="1426017"/>
            <a:ext cx="3872753" cy="349374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D93F06D-5D62-1573-6B5B-0F84E5C9903A}"/>
              </a:ext>
            </a:extLst>
          </p:cNvPr>
          <p:cNvSpPr/>
          <p:nvPr/>
        </p:nvSpPr>
        <p:spPr>
          <a:xfrm>
            <a:off x="70695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E0182F-15BE-E41E-58CC-CB75EF697A83}"/>
              </a:ext>
            </a:extLst>
          </p:cNvPr>
          <p:cNvSpPr/>
          <p:nvPr/>
        </p:nvSpPr>
        <p:spPr>
          <a:xfrm>
            <a:off x="84041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CBD74C-9A2A-DC05-C8D2-0529095828EC}"/>
              </a:ext>
            </a:extLst>
          </p:cNvPr>
          <p:cNvSpPr/>
          <p:nvPr/>
        </p:nvSpPr>
        <p:spPr>
          <a:xfrm>
            <a:off x="774332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EE1386-5816-A4BA-F602-8320B11CF9BA}"/>
              </a:ext>
            </a:extLst>
          </p:cNvPr>
          <p:cNvSpPr/>
          <p:nvPr/>
        </p:nvSpPr>
        <p:spPr>
          <a:xfrm>
            <a:off x="9076000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2F13648-1F6A-8986-FB0E-C3E138BB72DA}"/>
              </a:ext>
            </a:extLst>
          </p:cNvPr>
          <p:cNvSpPr/>
          <p:nvPr/>
        </p:nvSpPr>
        <p:spPr>
          <a:xfrm>
            <a:off x="9752487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/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/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/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/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/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/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/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/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/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/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E5B7A78-295E-4388-AFC9-3CE392ECD99A}"/>
              </a:ext>
            </a:extLst>
          </p:cNvPr>
          <p:cNvSpPr txBox="1"/>
          <p:nvPr/>
        </p:nvSpPr>
        <p:spPr>
          <a:xfrm>
            <a:off x="2873269" y="823603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plot(y)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7673540" y="823603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</p:spTree>
    <p:extLst>
      <p:ext uri="{BB962C8B-B14F-4D97-AF65-F5344CB8AC3E}">
        <p14:creationId xmlns:p14="http://schemas.microsoft.com/office/powerpoint/2010/main" val="210658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58" y="1426017"/>
            <a:ext cx="3872753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/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/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/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/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/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2456819" y="83936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07AED8B-195F-3FFE-9F61-32BCC9D89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6436" y="1408378"/>
            <a:ext cx="3872754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/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/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/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/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/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26BC4E4-CDDA-97AC-1D48-6AAE9A3EC796}"/>
              </a:ext>
            </a:extLst>
          </p:cNvPr>
          <p:cNvSpPr txBox="1"/>
          <p:nvPr/>
        </p:nvSpPr>
        <p:spPr>
          <a:xfrm>
            <a:off x="6999255" y="839360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</p:spTree>
    <p:extLst>
      <p:ext uri="{BB962C8B-B14F-4D97-AF65-F5344CB8AC3E}">
        <p14:creationId xmlns:p14="http://schemas.microsoft.com/office/powerpoint/2010/main" val="352171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443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Harlow Solid Italic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Angelo Yeo</dc:creator>
  <cp:lastModifiedBy>Angelo Yeo</cp:lastModifiedBy>
  <cp:revision>12</cp:revision>
  <dcterms:created xsi:type="dcterms:W3CDTF">2023-01-04T02:17:03Z</dcterms:created>
  <dcterms:modified xsi:type="dcterms:W3CDTF">2023-01-23T11:29:07Z</dcterms:modified>
</cp:coreProperties>
</file>