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7E2F8E"/>
    <a:srgbClr val="EDB120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D4C5-5AB8-8A9D-8D98-3EC80044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ADA-59C3-C9A7-1DBC-E28FF300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A687-F3EE-E90E-6D31-1CA9ACA1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896D-E1DD-E50F-942F-5F7A9853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F44B-34EB-7E71-3A8E-D530A294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48BD-CC4F-4B5A-D923-0731444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D0C4-55CB-92FA-FBA9-9663EA7E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92F7-E4DC-EAA4-A927-7166D383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16E4-76F3-F554-86E6-6C437D86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47AB-1FC4-CEDB-DCC1-C5B6F222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E28E8-63F0-5972-0EC0-F2B31BDBE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D01E5-DC2F-3CFA-FAD0-3A1B6F27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DAE3-10E4-5DC0-0F3C-912E643B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D4C5-F694-B421-795F-AAE21359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FB78-766E-89F9-9BA8-7538840E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FCB2-745F-4BC5-9EC0-C53023D0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797D-61F7-172C-BA61-1A11192F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A5C5-CDA2-46C3-4EDD-2C59CCAB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44A4-185C-4A51-67F6-DDCAD33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741F-973E-2481-58BE-69983678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1944-138C-D4E3-51F8-C8DB2B7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49B1-94D1-E463-4FD1-668710F5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DE9E-E910-75E0-9E80-2BC0F9BF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52DB-1DFB-5A7C-5516-431D5AF1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24A6-D5C6-0602-19F7-B16A58B2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6E10-EC7B-F366-957A-BBA5B755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9113-AAC1-8B84-E1AD-605F30F0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96540-90DF-DAE8-1CA4-0FBF5572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7AB3-A95C-807D-8224-13BA4162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0476-F25F-CD48-4B4F-C899350D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46B5B-1687-80F8-6A93-377825F6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EB7C-28C6-7CEB-14ED-207D760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3431-5E8D-9FEE-6608-10A34FCA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9042D-FD58-69AE-1C71-C3F9908F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D652E-4B4B-CB93-CD16-6FB20413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5AAB1-9F22-4D5A-55FA-46D75A47C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ED886-524F-A417-3840-E20CF3E8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F743F-13C5-DEEE-4E9D-7639F22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DBB0E-11E4-8BF5-978A-30E75286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2F7-D29D-4692-0BCD-257C098A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83E3-F1AF-AEBA-A204-19E563EA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E331A-1321-4B16-6F92-472C166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12B1B-BA96-9046-A680-37A33D46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1DCE-ACB4-EA87-38C8-E38353E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2728D-F8CD-0940-BA16-A617D333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E080-BB6A-038B-9613-FF007440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57FA-B40E-6BFC-A0A6-5603371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C8F3-2E85-F540-58CD-AE89217B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02DE0-C146-AAEE-B876-79F0368B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C6B4-A961-C8FF-810D-5780A30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EFE2-0A5C-D1FB-D035-B1D16FBE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02473-AD7E-5FCB-DDD6-C871FB69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FF5F-DA93-5983-913D-F760F4AB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7DC3B-4C00-ED3B-E4FB-E3077D1FA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BE45-4125-501F-D6FB-36F54483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6385-EB94-79C1-FE84-018A093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F5973-D19A-986D-ADF5-9A1CDE7A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9D60-6223-E56D-7D5A-7AFD80FF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B805E-AA60-73B3-E68D-A9BFDFD2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4C5AC-84A1-7F5B-ABAC-CEEFE9389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13B-1D1A-A206-21FC-76D125E50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65FC-907C-4396-9703-65AFFD3B1AE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A486-E3E1-E366-A5AD-03C1C41D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CE86-AF31-D906-790B-373CCF2BB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2052-B8D2-463C-92EC-39250AE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63706B-6284-BB27-400F-C63D8E8ED58A}"/>
              </a:ext>
            </a:extLst>
          </p:cNvPr>
          <p:cNvSpPr txBox="1"/>
          <p:nvPr/>
        </p:nvSpPr>
        <p:spPr>
          <a:xfrm>
            <a:off x="3984974" y="1121636"/>
            <a:ext cx="422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color order of “lines(4)”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9246BD-943B-8BA2-FBC8-10081920516B}"/>
              </a:ext>
            </a:extLst>
          </p:cNvPr>
          <p:cNvGrpSpPr/>
          <p:nvPr/>
        </p:nvGrpSpPr>
        <p:grpSpPr>
          <a:xfrm>
            <a:off x="2414017" y="1704492"/>
            <a:ext cx="7363967" cy="4031873"/>
            <a:chOff x="1846613" y="1969049"/>
            <a:chExt cx="7363967" cy="40318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BB815E-B913-7B9D-525C-CF39470B59F2}"/>
                </a:ext>
              </a:extLst>
            </p:cNvPr>
            <p:cNvSpPr txBox="1"/>
            <p:nvPr/>
          </p:nvSpPr>
          <p:spPr>
            <a:xfrm>
              <a:off x="1846613" y="1969049"/>
              <a:ext cx="6258296" cy="4031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/>
                <a:t>&gt;&gt; lines(4)</a:t>
              </a:r>
            </a:p>
            <a:p>
              <a:endParaRPr lang="en-US" sz="3200" dirty="0"/>
            </a:p>
            <a:p>
              <a:r>
                <a:rPr lang="en-US" sz="3200" dirty="0"/>
                <a:t>ans =</a:t>
              </a:r>
            </a:p>
            <a:p>
              <a:endParaRPr lang="en-US" sz="3200" dirty="0"/>
            </a:p>
            <a:p>
              <a:r>
                <a:rPr lang="en-US" sz="3200" dirty="0"/>
                <a:t>              0    0.4470    0.7410</a:t>
              </a:r>
            </a:p>
            <a:p>
              <a:r>
                <a:rPr lang="en-US" sz="3200" dirty="0"/>
                <a:t>    0.8500    0.3250    0.0980</a:t>
              </a:r>
            </a:p>
            <a:p>
              <a:r>
                <a:rPr lang="en-US" sz="3200" dirty="0"/>
                <a:t>    0.9290    0.6940    0.1250</a:t>
              </a:r>
            </a:p>
            <a:p>
              <a:r>
                <a:rPr lang="en-US" sz="3200" dirty="0"/>
                <a:t>    0.4940    0.1840    0.5560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D49905-5AEE-32B0-CCAD-85852CD0B0C8}"/>
                </a:ext>
              </a:extLst>
            </p:cNvPr>
            <p:cNvSpPr/>
            <p:nvPr/>
          </p:nvSpPr>
          <p:spPr>
            <a:xfrm>
              <a:off x="6716684" y="3975444"/>
              <a:ext cx="360000" cy="360000"/>
            </a:xfrm>
            <a:prstGeom prst="rect">
              <a:avLst/>
            </a:prstGeom>
            <a:solidFill>
              <a:srgbClr val="0072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E30C23-7A77-E319-B06D-208A8F510648}"/>
                </a:ext>
              </a:extLst>
            </p:cNvPr>
            <p:cNvSpPr/>
            <p:nvPr/>
          </p:nvSpPr>
          <p:spPr>
            <a:xfrm>
              <a:off x="6716684" y="4477395"/>
              <a:ext cx="360000" cy="360000"/>
            </a:xfrm>
            <a:prstGeom prst="rect">
              <a:avLst/>
            </a:prstGeom>
            <a:solidFill>
              <a:srgbClr val="D953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A6E32C-1C76-3309-C2FA-5B87EBDAB08B}"/>
                </a:ext>
              </a:extLst>
            </p:cNvPr>
            <p:cNvSpPr/>
            <p:nvPr/>
          </p:nvSpPr>
          <p:spPr>
            <a:xfrm>
              <a:off x="6716684" y="4979346"/>
              <a:ext cx="360000" cy="360000"/>
            </a:xfrm>
            <a:prstGeom prst="rect">
              <a:avLst/>
            </a:prstGeom>
            <a:solidFill>
              <a:srgbClr val="EDB12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D45AC-20A5-3C40-C401-284A983C3192}"/>
                </a:ext>
              </a:extLst>
            </p:cNvPr>
            <p:cNvSpPr/>
            <p:nvPr/>
          </p:nvSpPr>
          <p:spPr>
            <a:xfrm>
              <a:off x="6716684" y="5481297"/>
              <a:ext cx="360000" cy="360000"/>
            </a:xfrm>
            <a:prstGeom prst="rect">
              <a:avLst/>
            </a:prstGeom>
            <a:solidFill>
              <a:srgbClr val="7E2F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097DC-07F8-A8A7-B2D4-766AC8246D19}"/>
                </a:ext>
              </a:extLst>
            </p:cNvPr>
            <p:cNvSpPr txBox="1"/>
            <p:nvPr/>
          </p:nvSpPr>
          <p:spPr>
            <a:xfrm>
              <a:off x="7113723" y="3952134"/>
              <a:ext cx="199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RGB = (0, 114, 189)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2992E0-A87A-0305-97A7-1A9CD77ACBFF}"/>
                </a:ext>
              </a:extLst>
            </p:cNvPr>
            <p:cNvSpPr txBox="1"/>
            <p:nvPr/>
          </p:nvSpPr>
          <p:spPr>
            <a:xfrm>
              <a:off x="7113723" y="4460550"/>
              <a:ext cx="199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RGB = (217, 83, 25)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30BD22-3FFD-F167-E40B-3C7D8AE45A06}"/>
                </a:ext>
              </a:extLst>
            </p:cNvPr>
            <p:cNvSpPr txBox="1"/>
            <p:nvPr/>
          </p:nvSpPr>
          <p:spPr>
            <a:xfrm>
              <a:off x="7094488" y="4959268"/>
              <a:ext cx="211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RGB = (237, 177, 32)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1983C4-A438-D236-0A99-1FF8CA7802F8}"/>
                </a:ext>
              </a:extLst>
            </p:cNvPr>
            <p:cNvSpPr txBox="1"/>
            <p:nvPr/>
          </p:nvSpPr>
          <p:spPr>
            <a:xfrm>
              <a:off x="7094488" y="5464452"/>
              <a:ext cx="211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RGB = (126, 47, 142)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3DC953-4315-2CB9-624D-56A711DF7E98}"/>
                </a:ext>
              </a:extLst>
            </p:cNvPr>
            <p:cNvSpPr/>
            <p:nvPr/>
          </p:nvSpPr>
          <p:spPr>
            <a:xfrm>
              <a:off x="2305050" y="3952134"/>
              <a:ext cx="4162425" cy="508416"/>
            </a:xfrm>
            <a:prstGeom prst="rect">
              <a:avLst/>
            </a:prstGeom>
            <a:noFill/>
            <a:ln w="28575">
              <a:solidFill>
                <a:srgbClr val="0072BD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8B924F-80D1-9ADC-8DA5-203A49786C92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8104909" y="3429000"/>
              <a:ext cx="8351" cy="52313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4D26E4-FFB7-1302-1168-C19FF2476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2450" y="3429000"/>
              <a:ext cx="375081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720849-FF4D-1874-73EA-0969A6948241}"/>
                </a:ext>
              </a:extLst>
            </p:cNvPr>
            <p:cNvCxnSpPr/>
            <p:nvPr/>
          </p:nvCxnSpPr>
          <p:spPr>
            <a:xfrm flipV="1">
              <a:off x="4362450" y="3429000"/>
              <a:ext cx="0" cy="52313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29704D-EFCA-48BF-6790-370C12413190}"/>
                </a:ext>
              </a:extLst>
            </p:cNvPr>
            <p:cNvSpPr txBox="1"/>
            <p:nvPr/>
          </p:nvSpPr>
          <p:spPr>
            <a:xfrm>
              <a:off x="5889520" y="2972663"/>
              <a:ext cx="86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x 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76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2023-01-27T05:35:25Z</dcterms:created>
  <dcterms:modified xsi:type="dcterms:W3CDTF">2023-01-27T05:48:13Z</dcterms:modified>
</cp:coreProperties>
</file>