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0" r:id="rId5"/>
    <p:sldId id="263" r:id="rId6"/>
    <p:sldId id="266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4472C4"/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672" y="1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1E179B-C61F-6617-661A-104C3BCBD97C}"/>
                  </a:ext>
                </a:extLst>
              </p:cNvPr>
              <p:cNvSpPr txBox="1"/>
              <p:nvPr/>
            </p:nvSpPr>
            <p:spPr>
              <a:xfrm>
                <a:off x="5478454" y="4174065"/>
                <a:ext cx="405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1E179B-C61F-6617-661A-104C3BCB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454" y="4174065"/>
                <a:ext cx="4058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77F33441-126C-5A7A-20FD-AB0D656AB03B}"/>
              </a:ext>
            </a:extLst>
          </p:cNvPr>
          <p:cNvSpPr txBox="1"/>
          <p:nvPr/>
        </p:nvSpPr>
        <p:spPr>
          <a:xfrm>
            <a:off x="1353270" y="2379413"/>
            <a:ext cx="2528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cell(m, n)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68E81F17-1554-10A3-2093-72A95DAA36E1}"/>
              </a:ext>
            </a:extLst>
          </p:cNvPr>
          <p:cNvSpPr/>
          <p:nvPr/>
        </p:nvSpPr>
        <p:spPr>
          <a:xfrm>
            <a:off x="4217778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5314B9B5-D400-84ED-8134-41E318AB6CEB}"/>
              </a:ext>
            </a:extLst>
          </p:cNvPr>
          <p:cNvSpPr/>
          <p:nvPr/>
        </p:nvSpPr>
        <p:spPr>
          <a:xfrm>
            <a:off x="5037084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5A97A489-CA79-3CBF-F42B-3F2FE752A3B5}"/>
              </a:ext>
            </a:extLst>
          </p:cNvPr>
          <p:cNvSpPr/>
          <p:nvPr/>
        </p:nvSpPr>
        <p:spPr>
          <a:xfrm>
            <a:off x="5856388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5" name="정육면체 84">
            <a:extLst>
              <a:ext uri="{FF2B5EF4-FFF2-40B4-BE49-F238E27FC236}">
                <a16:creationId xmlns:a16="http://schemas.microsoft.com/office/drawing/2014/main" id="{0F0F543F-583A-8183-5845-D3EBA26ED241}"/>
              </a:ext>
            </a:extLst>
          </p:cNvPr>
          <p:cNvSpPr/>
          <p:nvPr/>
        </p:nvSpPr>
        <p:spPr>
          <a:xfrm>
            <a:off x="4217778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1" name="정육면체 80">
            <a:extLst>
              <a:ext uri="{FF2B5EF4-FFF2-40B4-BE49-F238E27FC236}">
                <a16:creationId xmlns:a16="http://schemas.microsoft.com/office/drawing/2014/main" id="{C0FCB582-BEF5-41B0-153D-F723C778296A}"/>
              </a:ext>
            </a:extLst>
          </p:cNvPr>
          <p:cNvSpPr/>
          <p:nvPr/>
        </p:nvSpPr>
        <p:spPr>
          <a:xfrm>
            <a:off x="5037084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7" name="정육면체 76">
            <a:extLst>
              <a:ext uri="{FF2B5EF4-FFF2-40B4-BE49-F238E27FC236}">
                <a16:creationId xmlns:a16="http://schemas.microsoft.com/office/drawing/2014/main" id="{39267DF1-F7D7-81F8-F1EC-7DCA833A7E09}"/>
              </a:ext>
            </a:extLst>
          </p:cNvPr>
          <p:cNvSpPr/>
          <p:nvPr/>
        </p:nvSpPr>
        <p:spPr>
          <a:xfrm>
            <a:off x="5856388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정육면체 106">
            <a:extLst>
              <a:ext uri="{FF2B5EF4-FFF2-40B4-BE49-F238E27FC236}">
                <a16:creationId xmlns:a16="http://schemas.microsoft.com/office/drawing/2014/main" id="{255D3D69-B9F7-324D-6624-FF4C1B9D2365}"/>
              </a:ext>
            </a:extLst>
          </p:cNvPr>
          <p:cNvSpPr/>
          <p:nvPr/>
        </p:nvSpPr>
        <p:spPr>
          <a:xfrm>
            <a:off x="6688571" y="1309361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정육면체 111">
            <a:extLst>
              <a:ext uri="{FF2B5EF4-FFF2-40B4-BE49-F238E27FC236}">
                <a16:creationId xmlns:a16="http://schemas.microsoft.com/office/drawing/2014/main" id="{5061A1F9-DCCB-1D8D-260C-DD106161A42D}"/>
              </a:ext>
            </a:extLst>
          </p:cNvPr>
          <p:cNvSpPr/>
          <p:nvPr/>
        </p:nvSpPr>
        <p:spPr>
          <a:xfrm>
            <a:off x="6688571" y="2151532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정육면체 101">
            <a:extLst>
              <a:ext uri="{FF2B5EF4-FFF2-40B4-BE49-F238E27FC236}">
                <a16:creationId xmlns:a16="http://schemas.microsoft.com/office/drawing/2014/main" id="{BF84A6CA-BA26-30BD-544A-37D6B68DC299}"/>
              </a:ext>
            </a:extLst>
          </p:cNvPr>
          <p:cNvSpPr/>
          <p:nvPr/>
        </p:nvSpPr>
        <p:spPr>
          <a:xfrm>
            <a:off x="4217778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8" name="정육면체 97">
            <a:extLst>
              <a:ext uri="{FF2B5EF4-FFF2-40B4-BE49-F238E27FC236}">
                <a16:creationId xmlns:a16="http://schemas.microsoft.com/office/drawing/2014/main" id="{1920C748-466F-289D-9620-A981A58D1CDD}"/>
              </a:ext>
            </a:extLst>
          </p:cNvPr>
          <p:cNvSpPr/>
          <p:nvPr/>
        </p:nvSpPr>
        <p:spPr>
          <a:xfrm>
            <a:off x="5037084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4" name="정육면체 93">
            <a:extLst>
              <a:ext uri="{FF2B5EF4-FFF2-40B4-BE49-F238E27FC236}">
                <a16:creationId xmlns:a16="http://schemas.microsoft.com/office/drawing/2014/main" id="{8F026091-278D-0289-E5FD-7A5C8F3A043B}"/>
              </a:ext>
            </a:extLst>
          </p:cNvPr>
          <p:cNvSpPr/>
          <p:nvPr/>
        </p:nvSpPr>
        <p:spPr>
          <a:xfrm>
            <a:off x="5856388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908F85AE-78F5-542F-1B86-EFA0FECC0AC8}"/>
              </a:ext>
            </a:extLst>
          </p:cNvPr>
          <p:cNvSpPr/>
          <p:nvPr/>
        </p:nvSpPr>
        <p:spPr>
          <a:xfrm>
            <a:off x="6688571" y="2978278"/>
            <a:ext cx="978983" cy="978983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7B114C8-32E5-29BA-4B66-CD639C39DD78}"/>
                  </a:ext>
                </a:extLst>
              </p:cNvPr>
              <p:cNvSpPr txBox="1"/>
              <p:nvPr/>
            </p:nvSpPr>
            <p:spPr>
              <a:xfrm>
                <a:off x="7942481" y="2167380"/>
                <a:ext cx="628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7B114C8-32E5-29BA-4B66-CD639C39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481" y="2167380"/>
                <a:ext cx="62869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9147EDD-6242-773E-991A-71D41273C602}"/>
                  </a:ext>
                </a:extLst>
              </p:cNvPr>
              <p:cNvSpPr txBox="1"/>
              <p:nvPr/>
            </p:nvSpPr>
            <p:spPr>
              <a:xfrm>
                <a:off x="7776551" y="4045442"/>
                <a:ext cx="5309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9147EDD-6242-773E-991A-71D41273C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51" y="4045442"/>
                <a:ext cx="5309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3572BF5-A4E3-5AE2-9A26-6140975F5435}"/>
              </a:ext>
            </a:extLst>
          </p:cNvPr>
          <p:cNvSpPr txBox="1"/>
          <p:nvPr/>
        </p:nvSpPr>
        <p:spPr>
          <a:xfrm>
            <a:off x="7776551" y="397039"/>
            <a:ext cx="15702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a data</a:t>
            </a:r>
          </a:p>
          <a:p>
            <a:r>
              <a:rPr lang="en-US" altLang="ko-KR" sz="2800" dirty="0"/>
              <a:t>container</a:t>
            </a:r>
            <a:endParaRPr lang="en-US" sz="28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556292B-1CA5-75E8-A75A-06992C1C46D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08415" y="874093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37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1861BB-EB07-EB01-8D4F-420C1F08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9492"/>
              </p:ext>
            </p:extLst>
          </p:nvPr>
        </p:nvGraphicFramePr>
        <p:xfrm>
          <a:off x="470747" y="2218266"/>
          <a:ext cx="274489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871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7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8C33FA-309C-AFC9-3970-D34D130135AF}"/>
              </a:ext>
            </a:extLst>
          </p:cNvPr>
          <p:cNvGraphicFramePr>
            <a:graphicFrameLocks noGrp="1"/>
          </p:cNvGraphicFramePr>
          <p:nvPr/>
        </p:nvGraphicFramePr>
        <p:xfrm>
          <a:off x="3956248" y="2218266"/>
          <a:ext cx="29082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0604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907645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1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997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84021-153E-96BF-102E-6173BC6D46D5}"/>
              </a:ext>
            </a:extLst>
          </p:cNvPr>
          <p:cNvSpPr txBox="1"/>
          <p:nvPr/>
        </p:nvSpPr>
        <p:spPr>
          <a:xfrm>
            <a:off x="1443632" y="4605341"/>
            <a:ext cx="13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695-EDEC-BAB9-C34D-F0FEE4F66FDC}"/>
              </a:ext>
            </a:extLst>
          </p:cNvPr>
          <p:cNvSpPr txBox="1"/>
          <p:nvPr/>
        </p:nvSpPr>
        <p:spPr>
          <a:xfrm>
            <a:off x="4608453" y="4595705"/>
            <a:ext cx="160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73C4C-93B3-CA31-B117-08F339820356}"/>
              </a:ext>
            </a:extLst>
          </p:cNvPr>
          <p:cNvSpPr txBox="1"/>
          <p:nvPr/>
        </p:nvSpPr>
        <p:spPr>
          <a:xfrm>
            <a:off x="3378996" y="280905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45379A-5B48-4070-393F-1EA99D1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69730"/>
              </p:ext>
            </p:extLst>
          </p:nvPr>
        </p:nvGraphicFramePr>
        <p:xfrm>
          <a:off x="7923625" y="2218266"/>
          <a:ext cx="3698242" cy="1752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8717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2891411649"/>
                    </a:ext>
                  </a:extLst>
                </a:gridCol>
                <a:gridCol w="1482787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  <a:p>
                      <a:pPr algn="ctr"/>
                      <a:r>
                        <a:rPr lang="en-US" dirty="0"/>
                        <a:t>Exam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C05AB-DB5D-C753-0120-FD8E6C4A3C3B}"/>
              </a:ext>
            </a:extLst>
          </p:cNvPr>
          <p:cNvSpPr txBox="1"/>
          <p:nvPr/>
        </p:nvSpPr>
        <p:spPr>
          <a:xfrm>
            <a:off x="7187113" y="2809053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⇒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46C9-FABA-A4F3-7269-B81DDF75399C}"/>
              </a:ext>
            </a:extLst>
          </p:cNvPr>
          <p:cNvSpPr txBox="1"/>
          <p:nvPr/>
        </p:nvSpPr>
        <p:spPr>
          <a:xfrm>
            <a:off x="7650507" y="4595706"/>
            <a:ext cx="42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innerjoin(T_Left, T_Right)</a:t>
            </a:r>
          </a:p>
        </p:txBody>
      </p:sp>
    </p:spTree>
    <p:extLst>
      <p:ext uri="{BB962C8B-B14F-4D97-AF65-F5344CB8AC3E}">
        <p14:creationId xmlns:p14="http://schemas.microsoft.com/office/powerpoint/2010/main" val="3363360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1861BB-EB07-EB01-8D4F-420C1F08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55108"/>
              </p:ext>
            </p:extLst>
          </p:nvPr>
        </p:nvGraphicFramePr>
        <p:xfrm>
          <a:off x="304368" y="2319866"/>
          <a:ext cx="274489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871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7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8C33FA-309C-AFC9-3970-D34D130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394257"/>
              </p:ext>
            </p:extLst>
          </p:nvPr>
        </p:nvGraphicFramePr>
        <p:xfrm>
          <a:off x="3528617" y="2319866"/>
          <a:ext cx="29082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0604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907645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1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997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84021-153E-96BF-102E-6173BC6D46D5}"/>
              </a:ext>
            </a:extLst>
          </p:cNvPr>
          <p:cNvSpPr txBox="1"/>
          <p:nvPr/>
        </p:nvSpPr>
        <p:spPr>
          <a:xfrm>
            <a:off x="1277253" y="4706941"/>
            <a:ext cx="13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695-EDEC-BAB9-C34D-F0FEE4F66FDC}"/>
              </a:ext>
            </a:extLst>
          </p:cNvPr>
          <p:cNvSpPr txBox="1"/>
          <p:nvPr/>
        </p:nvSpPr>
        <p:spPr>
          <a:xfrm>
            <a:off x="4180822" y="4697305"/>
            <a:ext cx="160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73C4C-93B3-CA31-B117-08F339820356}"/>
              </a:ext>
            </a:extLst>
          </p:cNvPr>
          <p:cNvSpPr txBox="1"/>
          <p:nvPr/>
        </p:nvSpPr>
        <p:spPr>
          <a:xfrm>
            <a:off x="3067475" y="291065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45379A-5B48-4070-393F-1EA99D1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80260"/>
              </p:ext>
            </p:extLst>
          </p:nvPr>
        </p:nvGraphicFramePr>
        <p:xfrm>
          <a:off x="6945254" y="1996440"/>
          <a:ext cx="4942377" cy="2865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3717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891411649"/>
                    </a:ext>
                  </a:extLst>
                </a:gridCol>
                <a:gridCol w="1165995">
                  <a:extLst>
                    <a:ext uri="{9D8B030D-6E8A-4147-A177-3AD203B41FA5}">
                      <a16:colId xmlns:a16="http://schemas.microsoft.com/office/drawing/2014/main" val="2424033440"/>
                    </a:ext>
                  </a:extLst>
                </a:gridCol>
                <a:gridCol w="1476036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Name_</a:t>
                      </a:r>
                      <a:br>
                        <a:rPr lang="en-US" dirty="0"/>
                      </a:br>
                      <a:r>
                        <a:rPr lang="en-US" dirty="0"/>
                        <a:t>T_Left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  <a:p>
                      <a:pPr algn="ctr"/>
                      <a:r>
                        <a:rPr lang="en-US" dirty="0"/>
                        <a:t>Exam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Name_</a:t>
                      </a:r>
                      <a:br>
                        <a:rPr lang="en-US" dirty="0"/>
                      </a:br>
                      <a:r>
                        <a:rPr lang="en-US" dirty="0"/>
                        <a:t>T_Right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&lt;missing&gt;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64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&lt;missing&gt;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50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&lt;missing&gt;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C05AB-DB5D-C753-0120-FD8E6C4A3C3B}"/>
              </a:ext>
            </a:extLst>
          </p:cNvPr>
          <p:cNvSpPr txBox="1"/>
          <p:nvPr/>
        </p:nvSpPr>
        <p:spPr>
          <a:xfrm>
            <a:off x="6484112" y="2910653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⇒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46C9-FABA-A4F3-7269-B81DDF75399C}"/>
              </a:ext>
            </a:extLst>
          </p:cNvPr>
          <p:cNvSpPr txBox="1"/>
          <p:nvPr/>
        </p:nvSpPr>
        <p:spPr>
          <a:xfrm>
            <a:off x="7294202" y="5268380"/>
            <a:ext cx="42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outerjoin(T_Left, T_Right)</a:t>
            </a:r>
          </a:p>
        </p:txBody>
      </p:sp>
    </p:spTree>
    <p:extLst>
      <p:ext uri="{BB962C8B-B14F-4D97-AF65-F5344CB8AC3E}">
        <p14:creationId xmlns:p14="http://schemas.microsoft.com/office/powerpoint/2010/main" val="53626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1861BB-EB07-EB01-8D4F-420C1F08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1946"/>
              </p:ext>
            </p:extLst>
          </p:nvPr>
        </p:nvGraphicFramePr>
        <p:xfrm>
          <a:off x="884939" y="2319866"/>
          <a:ext cx="274489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871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7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8C33FA-309C-AFC9-3970-D34D130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69244"/>
              </p:ext>
            </p:extLst>
          </p:nvPr>
        </p:nvGraphicFramePr>
        <p:xfrm>
          <a:off x="4109188" y="2319866"/>
          <a:ext cx="29082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0604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907645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1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997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84021-153E-96BF-102E-6173BC6D46D5}"/>
              </a:ext>
            </a:extLst>
          </p:cNvPr>
          <p:cNvSpPr txBox="1"/>
          <p:nvPr/>
        </p:nvSpPr>
        <p:spPr>
          <a:xfrm>
            <a:off x="1857824" y="4706941"/>
            <a:ext cx="13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695-EDEC-BAB9-C34D-F0FEE4F66FDC}"/>
              </a:ext>
            </a:extLst>
          </p:cNvPr>
          <p:cNvSpPr txBox="1"/>
          <p:nvPr/>
        </p:nvSpPr>
        <p:spPr>
          <a:xfrm>
            <a:off x="4761393" y="4697305"/>
            <a:ext cx="160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73C4C-93B3-CA31-B117-08F339820356}"/>
              </a:ext>
            </a:extLst>
          </p:cNvPr>
          <p:cNvSpPr txBox="1"/>
          <p:nvPr/>
        </p:nvSpPr>
        <p:spPr>
          <a:xfrm>
            <a:off x="3648046" y="291065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45379A-5B48-4070-393F-1EA99D1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113925"/>
              </p:ext>
            </p:extLst>
          </p:nvPr>
        </p:nvGraphicFramePr>
        <p:xfrm>
          <a:off x="7656454" y="1996440"/>
          <a:ext cx="3776382" cy="2865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53717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146629">
                  <a:extLst>
                    <a:ext uri="{9D8B030D-6E8A-4147-A177-3AD203B41FA5}">
                      <a16:colId xmlns:a16="http://schemas.microsoft.com/office/drawing/2014/main" val="2891411649"/>
                    </a:ext>
                  </a:extLst>
                </a:gridCol>
                <a:gridCol w="1476036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Name_</a:t>
                      </a:r>
                      <a:br>
                        <a:rPr lang="en-US" dirty="0"/>
                      </a:br>
                      <a:r>
                        <a:rPr lang="en-US" dirty="0"/>
                        <a:t>T_Left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  <a:p>
                      <a:pPr algn="ctr"/>
                      <a:r>
                        <a:rPr lang="en-US" dirty="0"/>
                        <a:t>Exam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63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64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Michio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50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C05AB-DB5D-C753-0120-FD8E6C4A3C3B}"/>
              </a:ext>
            </a:extLst>
          </p:cNvPr>
          <p:cNvSpPr txBox="1"/>
          <p:nvPr/>
        </p:nvSpPr>
        <p:spPr>
          <a:xfrm>
            <a:off x="7064683" y="2910653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⇒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46C9-FABA-A4F3-7269-B81DDF75399C}"/>
              </a:ext>
            </a:extLst>
          </p:cNvPr>
          <p:cNvSpPr txBox="1"/>
          <p:nvPr/>
        </p:nvSpPr>
        <p:spPr>
          <a:xfrm>
            <a:off x="7294202" y="5268380"/>
            <a:ext cx="4244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outerjoin(T_Left, T_Right, </a:t>
            </a:r>
            <a:r>
              <a:rPr lang="en-US" sz="2800" dirty="0">
                <a:solidFill>
                  <a:srgbClr val="CC00FF"/>
                </a:solidFill>
              </a:rPr>
              <a:t>‘MergeKeys’</a:t>
            </a:r>
            <a:r>
              <a:rPr lang="en-US" sz="2800" dirty="0"/>
              <a:t>, true)</a:t>
            </a:r>
          </a:p>
        </p:txBody>
      </p:sp>
    </p:spTree>
    <p:extLst>
      <p:ext uri="{BB962C8B-B14F-4D97-AF65-F5344CB8AC3E}">
        <p14:creationId xmlns:p14="http://schemas.microsoft.com/office/powerpoint/2010/main" val="230694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765459B1-E6CC-FC34-E3F8-2CE5E9FDC459}"/>
              </a:ext>
            </a:extLst>
          </p:cNvPr>
          <p:cNvSpPr/>
          <p:nvPr/>
        </p:nvSpPr>
        <p:spPr>
          <a:xfrm>
            <a:off x="3718396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AC86A6-C2EB-765B-F705-02EA20CF45B7}"/>
              </a:ext>
            </a:extLst>
          </p:cNvPr>
          <p:cNvCxnSpPr>
            <a:cxnSpLocks/>
          </p:cNvCxnSpPr>
          <p:nvPr/>
        </p:nvCxnSpPr>
        <p:spPr>
          <a:xfrm flipH="1">
            <a:off x="4193739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9CB36A-3353-1A4D-FF07-F6A0A129642B}"/>
              </a:ext>
            </a:extLst>
          </p:cNvPr>
          <p:cNvCxnSpPr/>
          <p:nvPr/>
        </p:nvCxnSpPr>
        <p:spPr>
          <a:xfrm flipV="1">
            <a:off x="5121275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5A43B4-8670-1F35-748E-032351CDD7D7}"/>
              </a:ext>
            </a:extLst>
          </p:cNvPr>
          <p:cNvCxnSpPr/>
          <p:nvPr/>
        </p:nvCxnSpPr>
        <p:spPr>
          <a:xfrm flipV="1">
            <a:off x="3718396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98529-7C93-0CFE-DD21-FF5927EF3907}"/>
              </a:ext>
            </a:extLst>
          </p:cNvPr>
          <p:cNvCxnSpPr/>
          <p:nvPr/>
        </p:nvCxnSpPr>
        <p:spPr>
          <a:xfrm flipV="1">
            <a:off x="4188976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178C867-14C2-BFB5-578C-26AE1617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3030353"/>
            <a:ext cx="871152" cy="1148337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F2CB3D-C19A-F6F2-8D77-B50F5FC8C525}"/>
              </a:ext>
            </a:extLst>
          </p:cNvPr>
          <p:cNvSpPr/>
          <p:nvPr/>
        </p:nvSpPr>
        <p:spPr>
          <a:xfrm>
            <a:off x="5272182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D5B724-D92E-7857-09C6-D6458F2E992B}"/>
              </a:ext>
            </a:extLst>
          </p:cNvPr>
          <p:cNvCxnSpPr>
            <a:cxnSpLocks/>
          </p:cNvCxnSpPr>
          <p:nvPr/>
        </p:nvCxnSpPr>
        <p:spPr>
          <a:xfrm flipH="1">
            <a:off x="5747525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B1334D-9043-7C42-A969-8BBA18CD2483}"/>
              </a:ext>
            </a:extLst>
          </p:cNvPr>
          <p:cNvCxnSpPr/>
          <p:nvPr/>
        </p:nvCxnSpPr>
        <p:spPr>
          <a:xfrm flipV="1">
            <a:off x="6675061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8AA123-98DB-5AD6-4516-546636AA8A7A}"/>
              </a:ext>
            </a:extLst>
          </p:cNvPr>
          <p:cNvCxnSpPr/>
          <p:nvPr/>
        </p:nvCxnSpPr>
        <p:spPr>
          <a:xfrm flipV="1">
            <a:off x="5272182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5BA586-487E-A684-A62A-DCF9BDC8F29A}"/>
              </a:ext>
            </a:extLst>
          </p:cNvPr>
          <p:cNvCxnSpPr/>
          <p:nvPr/>
        </p:nvCxnSpPr>
        <p:spPr>
          <a:xfrm flipV="1">
            <a:off x="5742762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3B15682-3E62-84C8-A899-B72975E8E7C3}"/>
              </a:ext>
            </a:extLst>
          </p:cNvPr>
          <p:cNvSpPr/>
          <p:nvPr/>
        </p:nvSpPr>
        <p:spPr>
          <a:xfrm>
            <a:off x="6861875" y="2366064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74B9D-4F9B-42E8-8978-9F0D8C6A0617}"/>
              </a:ext>
            </a:extLst>
          </p:cNvPr>
          <p:cNvCxnSpPr>
            <a:cxnSpLocks/>
          </p:cNvCxnSpPr>
          <p:nvPr/>
        </p:nvCxnSpPr>
        <p:spPr>
          <a:xfrm flipH="1">
            <a:off x="7337218" y="3770842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021FF3-0B2A-462D-39F7-643637A929B0}"/>
              </a:ext>
            </a:extLst>
          </p:cNvPr>
          <p:cNvCxnSpPr/>
          <p:nvPr/>
        </p:nvCxnSpPr>
        <p:spPr>
          <a:xfrm flipV="1">
            <a:off x="8264754" y="3770842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33275B-416C-4276-7164-FDB7261FC764}"/>
              </a:ext>
            </a:extLst>
          </p:cNvPr>
          <p:cNvCxnSpPr/>
          <p:nvPr/>
        </p:nvCxnSpPr>
        <p:spPr>
          <a:xfrm flipV="1">
            <a:off x="6861875" y="3770842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9C9A42-1A6F-3EE3-EA9F-3D3688587997}"/>
              </a:ext>
            </a:extLst>
          </p:cNvPr>
          <p:cNvCxnSpPr/>
          <p:nvPr/>
        </p:nvCxnSpPr>
        <p:spPr>
          <a:xfrm flipV="1">
            <a:off x="7332455" y="2366064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3C69FD-2BA5-9257-2EC7-75766764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3030353"/>
            <a:ext cx="880513" cy="11483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05F9B1-3524-91AA-B2D2-80A8FE18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0" y="3030353"/>
            <a:ext cx="1303326" cy="11483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A916458-ECEC-1690-3ACA-88E51A49E508}"/>
              </a:ext>
            </a:extLst>
          </p:cNvPr>
          <p:cNvSpPr txBox="1"/>
          <p:nvPr/>
        </p:nvSpPr>
        <p:spPr>
          <a:xfrm>
            <a:off x="2213783" y="1264280"/>
            <a:ext cx="7764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each data container can contain different data types</a:t>
            </a:r>
            <a:endParaRPr lang="en-US" sz="28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3846703-9375-32E3-6EFE-FABE9566B064}"/>
              </a:ext>
            </a:extLst>
          </p:cNvPr>
          <p:cNvCxnSpPr>
            <a:cxnSpLocks/>
          </p:cNvCxnSpPr>
          <p:nvPr/>
        </p:nvCxnSpPr>
        <p:spPr>
          <a:xfrm flipH="1">
            <a:off x="4761110" y="1958217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FACD18-A3FC-FA96-A0B6-D2A6830C2C2C}"/>
              </a:ext>
            </a:extLst>
          </p:cNvPr>
          <p:cNvCxnSpPr>
            <a:cxnSpLocks/>
          </p:cNvCxnSpPr>
          <p:nvPr/>
        </p:nvCxnSpPr>
        <p:spPr>
          <a:xfrm>
            <a:off x="6305371" y="1892619"/>
            <a:ext cx="0" cy="393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387F048-5A3E-2C58-A321-639A1A50E3AA}"/>
              </a:ext>
            </a:extLst>
          </p:cNvPr>
          <p:cNvCxnSpPr>
            <a:cxnSpLocks/>
          </p:cNvCxnSpPr>
          <p:nvPr/>
        </p:nvCxnSpPr>
        <p:spPr>
          <a:xfrm>
            <a:off x="7666918" y="1958217"/>
            <a:ext cx="268136" cy="3274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B4C9B4-8230-465D-CDA5-242A915A0E6A}"/>
              </a:ext>
            </a:extLst>
          </p:cNvPr>
          <p:cNvSpPr txBox="1"/>
          <p:nvPr/>
        </p:nvSpPr>
        <p:spPr>
          <a:xfrm>
            <a:off x="1049119" y="3167390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cell(1, 3)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94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>
            <a:extLst>
              <a:ext uri="{FF2B5EF4-FFF2-40B4-BE49-F238E27FC236}">
                <a16:creationId xmlns:a16="http://schemas.microsoft.com/office/drawing/2014/main" id="{765459B1-E6CC-FC34-E3F8-2CE5E9FDC459}"/>
              </a:ext>
            </a:extLst>
          </p:cNvPr>
          <p:cNvSpPr/>
          <p:nvPr/>
        </p:nvSpPr>
        <p:spPr>
          <a:xfrm>
            <a:off x="3718396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EAC86A6-C2EB-765B-F705-02EA20CF45B7}"/>
              </a:ext>
            </a:extLst>
          </p:cNvPr>
          <p:cNvCxnSpPr>
            <a:cxnSpLocks/>
          </p:cNvCxnSpPr>
          <p:nvPr/>
        </p:nvCxnSpPr>
        <p:spPr>
          <a:xfrm flipH="1">
            <a:off x="4193739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89CB36A-3353-1A4D-FF07-F6A0A129642B}"/>
              </a:ext>
            </a:extLst>
          </p:cNvPr>
          <p:cNvCxnSpPr/>
          <p:nvPr/>
        </p:nvCxnSpPr>
        <p:spPr>
          <a:xfrm flipV="1">
            <a:off x="5121275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A5A43B4-8670-1F35-748E-032351CDD7D7}"/>
              </a:ext>
            </a:extLst>
          </p:cNvPr>
          <p:cNvCxnSpPr/>
          <p:nvPr/>
        </p:nvCxnSpPr>
        <p:spPr>
          <a:xfrm flipV="1">
            <a:off x="3718396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FD98529-7C93-0CFE-DD21-FF5927EF3907}"/>
              </a:ext>
            </a:extLst>
          </p:cNvPr>
          <p:cNvCxnSpPr/>
          <p:nvPr/>
        </p:nvCxnSpPr>
        <p:spPr>
          <a:xfrm flipV="1">
            <a:off x="4188976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178C867-14C2-BFB5-578C-26AE1617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1370886"/>
            <a:ext cx="871152" cy="1148337"/>
          </a:xfrm>
          <a:prstGeom prst="rect">
            <a:avLst/>
          </a:prstGeom>
        </p:spPr>
      </p:pic>
      <p:sp>
        <p:nvSpPr>
          <p:cNvPr id="16" name="정육면체 15">
            <a:extLst>
              <a:ext uri="{FF2B5EF4-FFF2-40B4-BE49-F238E27FC236}">
                <a16:creationId xmlns:a16="http://schemas.microsoft.com/office/drawing/2014/main" id="{6AF2CB3D-C19A-F6F2-8D77-B50F5FC8C525}"/>
              </a:ext>
            </a:extLst>
          </p:cNvPr>
          <p:cNvSpPr/>
          <p:nvPr/>
        </p:nvSpPr>
        <p:spPr>
          <a:xfrm>
            <a:off x="5272182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D5B724-D92E-7857-09C6-D6458F2E992B}"/>
              </a:ext>
            </a:extLst>
          </p:cNvPr>
          <p:cNvCxnSpPr>
            <a:cxnSpLocks/>
          </p:cNvCxnSpPr>
          <p:nvPr/>
        </p:nvCxnSpPr>
        <p:spPr>
          <a:xfrm flipH="1">
            <a:off x="5747525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DB1334D-9043-7C42-A969-8BBA18CD2483}"/>
              </a:ext>
            </a:extLst>
          </p:cNvPr>
          <p:cNvCxnSpPr/>
          <p:nvPr/>
        </p:nvCxnSpPr>
        <p:spPr>
          <a:xfrm flipV="1">
            <a:off x="6675061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48AA123-98DB-5AD6-4516-546636AA8A7A}"/>
              </a:ext>
            </a:extLst>
          </p:cNvPr>
          <p:cNvCxnSpPr/>
          <p:nvPr/>
        </p:nvCxnSpPr>
        <p:spPr>
          <a:xfrm flipV="1">
            <a:off x="5272182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95BA586-487E-A684-A62A-DCF9BDC8F29A}"/>
              </a:ext>
            </a:extLst>
          </p:cNvPr>
          <p:cNvCxnSpPr/>
          <p:nvPr/>
        </p:nvCxnSpPr>
        <p:spPr>
          <a:xfrm flipV="1">
            <a:off x="5742762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23B15682-3E62-84C8-A899-B72975E8E7C3}"/>
              </a:ext>
            </a:extLst>
          </p:cNvPr>
          <p:cNvSpPr/>
          <p:nvPr/>
        </p:nvSpPr>
        <p:spPr>
          <a:xfrm>
            <a:off x="6861875" y="706597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774B9D-4F9B-42E8-8978-9F0D8C6A0617}"/>
              </a:ext>
            </a:extLst>
          </p:cNvPr>
          <p:cNvCxnSpPr>
            <a:cxnSpLocks/>
          </p:cNvCxnSpPr>
          <p:nvPr/>
        </p:nvCxnSpPr>
        <p:spPr>
          <a:xfrm flipH="1">
            <a:off x="7337218" y="2111375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0021FF3-0B2A-462D-39F7-643637A929B0}"/>
              </a:ext>
            </a:extLst>
          </p:cNvPr>
          <p:cNvCxnSpPr/>
          <p:nvPr/>
        </p:nvCxnSpPr>
        <p:spPr>
          <a:xfrm flipV="1">
            <a:off x="8264754" y="2111375"/>
            <a:ext cx="475343" cy="47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633275B-416C-4276-7164-FDB7261FC764}"/>
              </a:ext>
            </a:extLst>
          </p:cNvPr>
          <p:cNvCxnSpPr/>
          <p:nvPr/>
        </p:nvCxnSpPr>
        <p:spPr>
          <a:xfrm flipV="1">
            <a:off x="6861875" y="2111375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D9C9A42-1A6F-3EE3-EA9F-3D3688587997}"/>
              </a:ext>
            </a:extLst>
          </p:cNvPr>
          <p:cNvCxnSpPr/>
          <p:nvPr/>
        </p:nvCxnSpPr>
        <p:spPr>
          <a:xfrm flipV="1">
            <a:off x="7332455" y="706597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983C69FD-2BA5-9257-2EC7-757667647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1370886"/>
            <a:ext cx="880513" cy="114833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05F9B1-3524-91AA-B2D2-80A8FE18A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600" y="1370886"/>
            <a:ext cx="1303326" cy="114833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B4C9B4-8230-465D-CDA5-242A915A0E6A}"/>
              </a:ext>
            </a:extLst>
          </p:cNvPr>
          <p:cNvSpPr txBox="1"/>
          <p:nvPr/>
        </p:nvSpPr>
        <p:spPr>
          <a:xfrm>
            <a:off x="1049119" y="1507923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= cell(1, 3)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C8C30-BF3C-A42F-947F-8111EF093C15}"/>
              </a:ext>
            </a:extLst>
          </p:cNvPr>
          <p:cNvSpPr txBox="1"/>
          <p:nvPr/>
        </p:nvSpPr>
        <p:spPr>
          <a:xfrm>
            <a:off x="3645197" y="2880958"/>
            <a:ext cx="908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A{1}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74647-B397-2C40-E8AF-5755A3931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723" y="3831509"/>
            <a:ext cx="871152" cy="114833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5D1E9F-318E-521F-8E57-548DF1E2C162}"/>
              </a:ext>
            </a:extLst>
          </p:cNvPr>
          <p:cNvCxnSpPr>
            <a:cxnSpLocks/>
          </p:cNvCxnSpPr>
          <p:nvPr/>
        </p:nvCxnSpPr>
        <p:spPr>
          <a:xfrm>
            <a:off x="4556299" y="2675512"/>
            <a:ext cx="0" cy="973621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7D3F3B0F-2A56-8407-7167-88C9868465FD}"/>
              </a:ext>
            </a:extLst>
          </p:cNvPr>
          <p:cNvSpPr/>
          <p:nvPr/>
        </p:nvSpPr>
        <p:spPr>
          <a:xfrm>
            <a:off x="5272182" y="3167220"/>
            <a:ext cx="1878222" cy="1878222"/>
          </a:xfrm>
          <a:prstGeom prst="cub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EEE041A-7048-C3D9-8178-0D922E8884FE}"/>
              </a:ext>
            </a:extLst>
          </p:cNvPr>
          <p:cNvCxnSpPr>
            <a:cxnSpLocks/>
          </p:cNvCxnSpPr>
          <p:nvPr/>
        </p:nvCxnSpPr>
        <p:spPr>
          <a:xfrm flipH="1">
            <a:off x="5747525" y="4571998"/>
            <a:ext cx="140287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0C1E991-D4ED-6CC7-C2A6-F8BD523A9C6A}"/>
              </a:ext>
            </a:extLst>
          </p:cNvPr>
          <p:cNvCxnSpPr/>
          <p:nvPr/>
        </p:nvCxnSpPr>
        <p:spPr>
          <a:xfrm flipV="1">
            <a:off x="5272182" y="4571998"/>
            <a:ext cx="475343" cy="4734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6B0A2B4-B166-DF67-37AF-2ADA95AF426E}"/>
              </a:ext>
            </a:extLst>
          </p:cNvPr>
          <p:cNvCxnSpPr/>
          <p:nvPr/>
        </p:nvCxnSpPr>
        <p:spPr>
          <a:xfrm flipV="1">
            <a:off x="5742762" y="3167220"/>
            <a:ext cx="0" cy="140477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89948F1-2CC8-72E4-9293-92022CF9E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23" y="3831509"/>
            <a:ext cx="880513" cy="1148336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4DB8245-6987-5B59-E16A-DD4DF4E70341}"/>
              </a:ext>
            </a:extLst>
          </p:cNvPr>
          <p:cNvCxnSpPr>
            <a:cxnSpLocks/>
          </p:cNvCxnSpPr>
          <p:nvPr/>
        </p:nvCxnSpPr>
        <p:spPr>
          <a:xfrm>
            <a:off x="6122632" y="2675512"/>
            <a:ext cx="0" cy="660242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E49ABAD-4E62-8380-F06C-F6ED6FEDE439}"/>
              </a:ext>
            </a:extLst>
          </p:cNvPr>
          <p:cNvSpPr txBox="1"/>
          <p:nvPr/>
        </p:nvSpPr>
        <p:spPr>
          <a:xfrm>
            <a:off x="5214565" y="2609915"/>
            <a:ext cx="9080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A(2) </a:t>
            </a:r>
          </a:p>
        </p:txBody>
      </p:sp>
    </p:spTree>
    <p:extLst>
      <p:ext uri="{BB962C8B-B14F-4D97-AF65-F5344CB8AC3E}">
        <p14:creationId xmlns:p14="http://schemas.microsoft.com/office/powerpoint/2010/main" val="127105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8">
            <a:extLst>
              <a:ext uri="{FF2B5EF4-FFF2-40B4-BE49-F238E27FC236}">
                <a16:creationId xmlns:a16="http://schemas.microsoft.com/office/drawing/2014/main" id="{B023298A-DDA4-E4C1-AEFA-6C93CA9F9343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4D98C-9E6B-AB57-25AC-A7CB13E59932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762A7FE6-3CE8-8518-1627-6627FF4F5872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7A6FA-5B07-5956-A1DA-23D04B6739D4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5082A-FAEE-8D6D-9D77-C1FEC74A4AD1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2" name="Rectangle 33">
            <a:extLst>
              <a:ext uri="{FF2B5EF4-FFF2-40B4-BE49-F238E27FC236}">
                <a16:creationId xmlns:a16="http://schemas.microsoft.com/office/drawing/2014/main" id="{EF5B6E28-61CB-C5CF-832E-9B1F453E4967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35">
            <a:extLst>
              <a:ext uri="{FF2B5EF4-FFF2-40B4-BE49-F238E27FC236}">
                <a16:creationId xmlns:a16="http://schemas.microsoft.com/office/drawing/2014/main" id="{0C6EA1F1-AF46-C70A-89BE-55CA2482A9A1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" name="Straight Connector 42">
            <a:extLst>
              <a:ext uri="{FF2B5EF4-FFF2-40B4-BE49-F238E27FC236}">
                <a16:creationId xmlns:a16="http://schemas.microsoft.com/office/drawing/2014/main" id="{E9698937-1738-876C-AC2E-8E615937F188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3">
            <a:extLst>
              <a:ext uri="{FF2B5EF4-FFF2-40B4-BE49-F238E27FC236}">
                <a16:creationId xmlns:a16="http://schemas.microsoft.com/office/drawing/2014/main" id="{13B64D92-70D3-C601-9960-3A29CB8BED19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4">
            <a:extLst>
              <a:ext uri="{FF2B5EF4-FFF2-40B4-BE49-F238E27FC236}">
                <a16:creationId xmlns:a16="http://schemas.microsoft.com/office/drawing/2014/main" id="{64485668-3AB2-1A79-8F26-DF10D7F25AB9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5">
            <a:extLst>
              <a:ext uri="{FF2B5EF4-FFF2-40B4-BE49-F238E27FC236}">
                <a16:creationId xmlns:a16="http://schemas.microsoft.com/office/drawing/2014/main" id="{3A9335C8-4CCE-9997-CC57-2D65358DEA87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6">
            <a:extLst>
              <a:ext uri="{FF2B5EF4-FFF2-40B4-BE49-F238E27FC236}">
                <a16:creationId xmlns:a16="http://schemas.microsoft.com/office/drawing/2014/main" id="{82877C5B-994E-5063-A452-A81339905D85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47">
            <a:extLst>
              <a:ext uri="{FF2B5EF4-FFF2-40B4-BE49-F238E27FC236}">
                <a16:creationId xmlns:a16="http://schemas.microsoft.com/office/drawing/2014/main" id="{117FCD8D-0472-C3CC-1A1F-3EDACE7C01AB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97D5F3-2F01-955F-7FB8-9940219DAB59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324211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1A5E2DF9-32AF-252F-A60A-09FD26053B61}"/>
              </a:ext>
            </a:extLst>
          </p:cNvPr>
          <p:cNvSpPr txBox="1"/>
          <p:nvPr/>
        </p:nvSpPr>
        <p:spPr>
          <a:xfrm>
            <a:off x="3363060" y="838200"/>
            <a:ext cx="141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Encyclopedia</a:t>
            </a:r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D20BBAB3-4FC0-F40C-5211-4D1AC8D1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30" y="910040"/>
            <a:ext cx="215984" cy="2124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4DA99FD-613B-5B95-62E9-B72930939670}"/>
              </a:ext>
            </a:extLst>
          </p:cNvPr>
          <p:cNvSpPr txBox="1"/>
          <p:nvPr/>
        </p:nvSpPr>
        <p:spPr>
          <a:xfrm>
            <a:off x="3550968" y="145672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Culture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E587FE75-80C3-F086-BB4F-8008B13CB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80" y="1527602"/>
            <a:ext cx="215984" cy="212400"/>
          </a:xfrm>
          <a:prstGeom prst="rect">
            <a:avLst/>
          </a:prstGeom>
        </p:spPr>
      </p:pic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F0AF748-7191-86AF-3806-EBD62AA8A451}"/>
              </a:ext>
            </a:extLst>
          </p:cNvPr>
          <p:cNvSpPr/>
          <p:nvPr/>
        </p:nvSpPr>
        <p:spPr>
          <a:xfrm rot="18851940" flipH="1">
            <a:off x="3312735" y="1900496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D17F95F-AF1C-D375-437C-077119396864}"/>
              </a:ext>
            </a:extLst>
          </p:cNvPr>
          <p:cNvSpPr txBox="1"/>
          <p:nvPr/>
        </p:nvSpPr>
        <p:spPr>
          <a:xfrm>
            <a:off x="3718765" y="17659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</a:t>
            </a: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8148EE39-7800-6C15-76C8-7F1FACBE9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30" y="1845334"/>
            <a:ext cx="210630" cy="210630"/>
          </a:xfrm>
          <a:prstGeom prst="rect">
            <a:avLst/>
          </a:prstGeom>
        </p:spPr>
      </p:pic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F78DB809-1819-7445-17CC-F7F807F89077}"/>
              </a:ext>
            </a:extLst>
          </p:cNvPr>
          <p:cNvSpPr/>
          <p:nvPr/>
        </p:nvSpPr>
        <p:spPr>
          <a:xfrm rot="18851940" flipH="1">
            <a:off x="3312735" y="2205488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BFC7A8-ADAB-A6F0-E201-643FAEA05BDD}"/>
              </a:ext>
            </a:extLst>
          </p:cNvPr>
          <p:cNvSpPr txBox="1"/>
          <p:nvPr/>
        </p:nvSpPr>
        <p:spPr>
          <a:xfrm>
            <a:off x="3725115" y="2075244"/>
            <a:ext cx="64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456B41B5-289F-144C-ABFD-6B06337DC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30" y="2150326"/>
            <a:ext cx="210630" cy="21063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1DBDF633-F6C8-EA6A-8ECE-F6BA0570E486}"/>
              </a:ext>
            </a:extLst>
          </p:cNvPr>
          <p:cNvSpPr txBox="1"/>
          <p:nvPr/>
        </p:nvSpPr>
        <p:spPr>
          <a:xfrm>
            <a:off x="3541862" y="1147461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Science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8CCB245C-C444-00FC-FA2E-49477875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334" y="1226812"/>
            <a:ext cx="210630" cy="210630"/>
          </a:xfrm>
          <a:prstGeom prst="rect">
            <a:avLst/>
          </a:prstGeom>
        </p:spPr>
      </p:pic>
      <p:sp>
        <p:nvSpPr>
          <p:cNvPr id="91" name="자유형: 도형 90">
            <a:extLst>
              <a:ext uri="{FF2B5EF4-FFF2-40B4-BE49-F238E27FC236}">
                <a16:creationId xmlns:a16="http://schemas.microsoft.com/office/drawing/2014/main" id="{FA80DD71-C9EE-518F-29BE-D23CB4A607E2}"/>
              </a:ext>
            </a:extLst>
          </p:cNvPr>
          <p:cNvSpPr/>
          <p:nvPr/>
        </p:nvSpPr>
        <p:spPr>
          <a:xfrm rot="18851940" flipH="1">
            <a:off x="3133686" y="1281974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77E9F9FB-CFFD-94D1-9833-700300FDD6DD}"/>
              </a:ext>
            </a:extLst>
          </p:cNvPr>
          <p:cNvSpPr/>
          <p:nvPr/>
        </p:nvSpPr>
        <p:spPr>
          <a:xfrm rot="2700000" flipH="1">
            <a:off x="3167676" y="1583649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E76CE7C6-D549-A797-FA72-0D0B42689BF4}"/>
              </a:ext>
            </a:extLst>
          </p:cNvPr>
          <p:cNvSpPr/>
          <p:nvPr/>
        </p:nvSpPr>
        <p:spPr>
          <a:xfrm rot="2700000" flipH="1">
            <a:off x="2954618" y="966087"/>
            <a:ext cx="100498" cy="100307"/>
          </a:xfrm>
          <a:custGeom>
            <a:avLst/>
            <a:gdLst>
              <a:gd name="connsiteX0" fmla="*/ 9506 w 916895"/>
              <a:gd name="connsiteY0" fmla="*/ 7445 h 915149"/>
              <a:gd name="connsiteX1" fmla="*/ 2061 w 916895"/>
              <a:gd name="connsiteY1" fmla="*/ 25417 h 915149"/>
              <a:gd name="connsiteX2" fmla="*/ 2061 w 916895"/>
              <a:gd name="connsiteY2" fmla="*/ 783420 h 915149"/>
              <a:gd name="connsiteX3" fmla="*/ 0 w 916895"/>
              <a:gd name="connsiteY3" fmla="*/ 788816 h 915149"/>
              <a:gd name="connsiteX4" fmla="*/ 2061 w 916895"/>
              <a:gd name="connsiteY4" fmla="*/ 862493 h 915149"/>
              <a:gd name="connsiteX5" fmla="*/ 2061 w 916895"/>
              <a:gd name="connsiteY5" fmla="*/ 888983 h 915149"/>
              <a:gd name="connsiteX6" fmla="*/ 9506 w 916895"/>
              <a:gd name="connsiteY6" fmla="*/ 906955 h 915149"/>
              <a:gd name="connsiteX7" fmla="*/ 10395 w 916895"/>
              <a:gd name="connsiteY7" fmla="*/ 907324 h 915149"/>
              <a:gd name="connsiteX8" fmla="*/ 10787 w 916895"/>
              <a:gd name="connsiteY8" fmla="*/ 908200 h 915149"/>
              <a:gd name="connsiteX9" fmla="*/ 28960 w 916895"/>
              <a:gd name="connsiteY9" fmla="*/ 915139 h 915149"/>
              <a:gd name="connsiteX10" fmla="*/ 55388 w 916895"/>
              <a:gd name="connsiteY10" fmla="*/ 914400 h 915149"/>
              <a:gd name="connsiteX11" fmla="*/ 129144 w 916895"/>
              <a:gd name="connsiteY11" fmla="*/ 914400 h 915149"/>
              <a:gd name="connsiteX12" fmla="*/ 134484 w 916895"/>
              <a:gd name="connsiteY12" fmla="*/ 912188 h 915149"/>
              <a:gd name="connsiteX13" fmla="*/ 892189 w 916895"/>
              <a:gd name="connsiteY13" fmla="*/ 890997 h 915149"/>
              <a:gd name="connsiteX14" fmla="*/ 916885 w 916895"/>
              <a:gd name="connsiteY14" fmla="*/ 864879 h 915149"/>
              <a:gd name="connsiteX15" fmla="*/ 914043 w 916895"/>
              <a:gd name="connsiteY15" fmla="*/ 763253 h 915149"/>
              <a:gd name="connsiteX16" fmla="*/ 887925 w 916895"/>
              <a:gd name="connsiteY16" fmla="*/ 738556 h 915149"/>
              <a:gd name="connsiteX17" fmla="*/ 154561 w 916895"/>
              <a:gd name="connsiteY17" fmla="*/ 759067 h 915149"/>
              <a:gd name="connsiteX18" fmla="*/ 154561 w 916895"/>
              <a:gd name="connsiteY18" fmla="*/ 25417 h 915149"/>
              <a:gd name="connsiteX19" fmla="*/ 129144 w 916895"/>
              <a:gd name="connsiteY19" fmla="*/ 0 h 915149"/>
              <a:gd name="connsiteX20" fmla="*/ 27478 w 916895"/>
              <a:gd name="connsiteY20" fmla="*/ 0 h 915149"/>
              <a:gd name="connsiteX21" fmla="*/ 9506 w 916895"/>
              <a:gd name="connsiteY21" fmla="*/ 7445 h 915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16895" h="915149">
                <a:moveTo>
                  <a:pt x="9506" y="7445"/>
                </a:moveTo>
                <a:cubicBezTo>
                  <a:pt x="4906" y="12044"/>
                  <a:pt x="2061" y="18399"/>
                  <a:pt x="2061" y="25417"/>
                </a:cubicBezTo>
                <a:lnTo>
                  <a:pt x="2061" y="783420"/>
                </a:lnTo>
                <a:lnTo>
                  <a:pt x="0" y="788816"/>
                </a:lnTo>
                <a:lnTo>
                  <a:pt x="2061" y="862493"/>
                </a:lnTo>
                <a:lnTo>
                  <a:pt x="2061" y="888983"/>
                </a:lnTo>
                <a:cubicBezTo>
                  <a:pt x="2061" y="896002"/>
                  <a:pt x="4906" y="902356"/>
                  <a:pt x="9506" y="906955"/>
                </a:cubicBezTo>
                <a:lnTo>
                  <a:pt x="10395" y="907324"/>
                </a:lnTo>
                <a:lnTo>
                  <a:pt x="10787" y="908200"/>
                </a:lnTo>
                <a:cubicBezTo>
                  <a:pt x="15513" y="912669"/>
                  <a:pt x="21944" y="915335"/>
                  <a:pt x="28960" y="915139"/>
                </a:cubicBezTo>
                <a:lnTo>
                  <a:pt x="55388" y="914400"/>
                </a:lnTo>
                <a:lnTo>
                  <a:pt x="129144" y="914400"/>
                </a:lnTo>
                <a:lnTo>
                  <a:pt x="134484" y="912188"/>
                </a:lnTo>
                <a:lnTo>
                  <a:pt x="892189" y="890997"/>
                </a:lnTo>
                <a:cubicBezTo>
                  <a:pt x="906220" y="890604"/>
                  <a:pt x="917278" y="878911"/>
                  <a:pt x="916885" y="864879"/>
                </a:cubicBezTo>
                <a:lnTo>
                  <a:pt x="914043" y="763253"/>
                </a:lnTo>
                <a:cubicBezTo>
                  <a:pt x="913651" y="749221"/>
                  <a:pt x="901957" y="738164"/>
                  <a:pt x="887925" y="738556"/>
                </a:cubicBezTo>
                <a:lnTo>
                  <a:pt x="154561" y="759067"/>
                </a:lnTo>
                <a:lnTo>
                  <a:pt x="154561" y="25417"/>
                </a:lnTo>
                <a:cubicBezTo>
                  <a:pt x="154561" y="11380"/>
                  <a:pt x="143181" y="0"/>
                  <a:pt x="129144" y="0"/>
                </a:cubicBezTo>
                <a:lnTo>
                  <a:pt x="27478" y="0"/>
                </a:lnTo>
                <a:cubicBezTo>
                  <a:pt x="20459" y="0"/>
                  <a:pt x="14105" y="2845"/>
                  <a:pt x="9506" y="7445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6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7">
            <a:extLst>
              <a:ext uri="{FF2B5EF4-FFF2-40B4-BE49-F238E27FC236}">
                <a16:creationId xmlns:a16="http://schemas.microsoft.com/office/drawing/2014/main" id="{639D7449-BC76-2549-82EB-056AE41879DB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82">
            <a:extLst>
              <a:ext uri="{FF2B5EF4-FFF2-40B4-BE49-F238E27FC236}">
                <a16:creationId xmlns:a16="http://schemas.microsoft.com/office/drawing/2014/main" id="{0A2DE87A-9617-895D-6CCB-4A90EC5DDA8B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84">
            <a:extLst>
              <a:ext uri="{FF2B5EF4-FFF2-40B4-BE49-F238E27FC236}">
                <a16:creationId xmlns:a16="http://schemas.microsoft.com/office/drawing/2014/main" id="{9CF4B9F9-319E-5286-9FEC-39FC74DD3C60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87">
            <a:extLst>
              <a:ext uri="{FF2B5EF4-FFF2-40B4-BE49-F238E27FC236}">
                <a16:creationId xmlns:a16="http://schemas.microsoft.com/office/drawing/2014/main" id="{B60F7A89-A751-7E9C-F30C-948CC59996D7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88">
            <a:extLst>
              <a:ext uri="{FF2B5EF4-FFF2-40B4-BE49-F238E27FC236}">
                <a16:creationId xmlns:a16="http://schemas.microsoft.com/office/drawing/2014/main" id="{D902A68E-9A0C-ED4A-D4C0-D4F372B2B78D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9">
            <a:extLst>
              <a:ext uri="{FF2B5EF4-FFF2-40B4-BE49-F238E27FC236}">
                <a16:creationId xmlns:a16="http://schemas.microsoft.com/office/drawing/2014/main" id="{FBB38963-789B-BB29-21E9-697C2C4F49BD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83">
            <a:extLst>
              <a:ext uri="{FF2B5EF4-FFF2-40B4-BE49-F238E27FC236}">
                <a16:creationId xmlns:a16="http://schemas.microsoft.com/office/drawing/2014/main" id="{766474A8-C3F3-3481-FAC7-17797092D52C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85">
            <a:extLst>
              <a:ext uri="{FF2B5EF4-FFF2-40B4-BE49-F238E27FC236}">
                <a16:creationId xmlns:a16="http://schemas.microsoft.com/office/drawing/2014/main" id="{BD4EFA6E-F3B4-F41C-26AE-E93A4D0E877F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732D42-42E4-7ABC-0E8B-E4E92EFF4773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4478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C4176D-4465-362A-351B-0EBD493DA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066146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0671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6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2621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064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Gilbert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Honglei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Satoshi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4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01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39B5A-EF6A-1091-71C5-0C937A378902}"/>
              </a:ext>
            </a:extLst>
          </p:cNvPr>
          <p:cNvSpPr txBox="1"/>
          <p:nvPr/>
        </p:nvSpPr>
        <p:spPr>
          <a:xfrm>
            <a:off x="2574224" y="1363943"/>
            <a:ext cx="539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0532B-15D3-66ED-B409-5AFD91C8A60C}"/>
              </a:ext>
            </a:extLst>
          </p:cNvPr>
          <p:cNvSpPr txBox="1"/>
          <p:nvPr/>
        </p:nvSpPr>
        <p:spPr>
          <a:xfrm>
            <a:off x="2793299" y="3141846"/>
            <a:ext cx="16885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T(1, :)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A45F185-A3F7-0DDC-609C-B241ED63CEB7}"/>
              </a:ext>
            </a:extLst>
          </p:cNvPr>
          <p:cNvCxnSpPr>
            <a:cxnSpLocks/>
          </p:cNvCxnSpPr>
          <p:nvPr/>
        </p:nvCxnSpPr>
        <p:spPr>
          <a:xfrm>
            <a:off x="4441991" y="2859735"/>
            <a:ext cx="0" cy="1263907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D54693-2DA1-17D1-0FEE-06C789E02AE4}"/>
              </a:ext>
            </a:extLst>
          </p:cNvPr>
          <p:cNvSpPr txBox="1"/>
          <p:nvPr/>
        </p:nvSpPr>
        <p:spPr>
          <a:xfrm>
            <a:off x="7263263" y="5197354"/>
            <a:ext cx="15399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T{1, :}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42E5749-64F3-782D-1CA0-47CB21D5E684}"/>
              </a:ext>
            </a:extLst>
          </p:cNvPr>
          <p:cNvCxnSpPr>
            <a:cxnSpLocks/>
          </p:cNvCxnSpPr>
          <p:nvPr/>
        </p:nvCxnSpPr>
        <p:spPr>
          <a:xfrm>
            <a:off x="8958771" y="2847644"/>
            <a:ext cx="0" cy="294686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048A51-3AD5-3E28-6B72-DD99E0D0130D}"/>
              </a:ext>
            </a:extLst>
          </p:cNvPr>
          <p:cNvSpPr txBox="1"/>
          <p:nvPr/>
        </p:nvSpPr>
        <p:spPr>
          <a:xfrm>
            <a:off x="7785012" y="5987581"/>
            <a:ext cx="234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[1, 86, 100]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8C483B1-ADBA-925F-DEC6-60B97242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438" y="3185853"/>
            <a:ext cx="728531" cy="71329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254E1D-BB03-E53C-638D-10588F251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641" y="5255356"/>
            <a:ext cx="713290" cy="713290"/>
          </a:xfrm>
          <a:prstGeom prst="rect">
            <a:avLst/>
          </a:prstGeom>
        </p:spPr>
      </p:pic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id="{B65A0483-DF8D-538B-2F4D-C657A53F9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986"/>
              </p:ext>
            </p:extLst>
          </p:nvPr>
        </p:nvGraphicFramePr>
        <p:xfrm>
          <a:off x="1736725" y="481549"/>
          <a:ext cx="8128000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506712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61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26212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3064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Gilbert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43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Jim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72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Amy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6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Honglei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4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Satoshi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264432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ADB97C8-B6A4-4F82-12E9-CFAC7CD08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48940"/>
              </p:ext>
            </p:extLst>
          </p:nvPr>
        </p:nvGraphicFramePr>
        <p:xfrm>
          <a:off x="499487" y="4219975"/>
          <a:ext cx="8128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759877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661043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07654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789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Retake?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Mid-term exam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7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Gilbert</a:t>
                      </a:r>
                    </a:p>
                  </a:txBody>
                  <a:tcPr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6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8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31861BB-EB07-EB01-8D4F-420C1F08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14960"/>
              </p:ext>
            </p:extLst>
          </p:nvPr>
        </p:nvGraphicFramePr>
        <p:xfrm>
          <a:off x="470747" y="2218266"/>
          <a:ext cx="2744893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3871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801022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8C33FA-309C-AFC9-3970-D34D13013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287285"/>
              </p:ext>
            </p:extLst>
          </p:nvPr>
        </p:nvGraphicFramePr>
        <p:xfrm>
          <a:off x="3956248" y="2218266"/>
          <a:ext cx="2908249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0604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907645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1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9971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FA84021-153E-96BF-102E-6173BC6D46D5}"/>
              </a:ext>
            </a:extLst>
          </p:cNvPr>
          <p:cNvSpPr txBox="1"/>
          <p:nvPr/>
        </p:nvSpPr>
        <p:spPr>
          <a:xfrm>
            <a:off x="1443632" y="4605341"/>
            <a:ext cx="135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71695-EDEC-BAB9-C34D-F0FEE4F66FDC}"/>
              </a:ext>
            </a:extLst>
          </p:cNvPr>
          <p:cNvSpPr txBox="1"/>
          <p:nvPr/>
        </p:nvSpPr>
        <p:spPr>
          <a:xfrm>
            <a:off x="4608453" y="4595705"/>
            <a:ext cx="1603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T_Right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73C4C-93B3-CA31-B117-08F339820356}"/>
              </a:ext>
            </a:extLst>
          </p:cNvPr>
          <p:cNvSpPr txBox="1"/>
          <p:nvPr/>
        </p:nvSpPr>
        <p:spPr>
          <a:xfrm>
            <a:off x="3378996" y="2809054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645379A-5B48-4070-393F-1EA99D1F0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35064"/>
              </p:ext>
            </p:extLst>
          </p:nvPr>
        </p:nvGraphicFramePr>
        <p:xfrm>
          <a:off x="7923625" y="2218266"/>
          <a:ext cx="3698242" cy="1752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48717">
                  <a:extLst>
                    <a:ext uri="{9D8B030D-6E8A-4147-A177-3AD203B41FA5}">
                      <a16:colId xmlns:a16="http://schemas.microsoft.com/office/drawing/2014/main" val="696882586"/>
                    </a:ext>
                  </a:extLst>
                </a:gridCol>
                <a:gridCol w="1266738">
                  <a:extLst>
                    <a:ext uri="{9D8B030D-6E8A-4147-A177-3AD203B41FA5}">
                      <a16:colId xmlns:a16="http://schemas.microsoft.com/office/drawing/2014/main" val="2891411649"/>
                    </a:ext>
                  </a:extLst>
                </a:gridCol>
                <a:gridCol w="1482787">
                  <a:extLst>
                    <a:ext uri="{9D8B030D-6E8A-4147-A177-3AD203B41FA5}">
                      <a16:colId xmlns:a16="http://schemas.microsoft.com/office/drawing/2014/main" val="3195875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Mid-term</a:t>
                      </a:r>
                    </a:p>
                    <a:p>
                      <a:pPr algn="ctr"/>
                      <a:r>
                        <a:rPr lang="en-US" dirty="0"/>
                        <a:t>Exam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Final-term exam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98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453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Kelly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55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Angelo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6412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FC05AB-DB5D-C753-0120-FD8E6C4A3C3B}"/>
              </a:ext>
            </a:extLst>
          </p:cNvPr>
          <p:cNvSpPr txBox="1"/>
          <p:nvPr/>
        </p:nvSpPr>
        <p:spPr>
          <a:xfrm>
            <a:off x="7187113" y="2809053"/>
            <a:ext cx="4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⇒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46C9-FABA-A4F3-7269-B81DDF75399C}"/>
              </a:ext>
            </a:extLst>
          </p:cNvPr>
          <p:cNvSpPr txBox="1"/>
          <p:nvPr/>
        </p:nvSpPr>
        <p:spPr>
          <a:xfrm>
            <a:off x="7650507" y="4595706"/>
            <a:ext cx="424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join(T_Left, T_Right)</a:t>
            </a:r>
          </a:p>
        </p:txBody>
      </p:sp>
    </p:spTree>
    <p:extLst>
      <p:ext uri="{BB962C8B-B14F-4D97-AF65-F5344CB8AC3E}">
        <p14:creationId xmlns:p14="http://schemas.microsoft.com/office/powerpoint/2010/main" val="333120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414</Words>
  <Application>Microsoft Office PowerPoint</Application>
  <PresentationFormat>와이드스크린</PresentationFormat>
  <Paragraphs>262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15</cp:revision>
  <dcterms:created xsi:type="dcterms:W3CDTF">2022-12-14T05:55:34Z</dcterms:created>
  <dcterms:modified xsi:type="dcterms:W3CDTF">2022-12-29T04:32:01Z</dcterms:modified>
</cp:coreProperties>
</file>