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A14"/>
    <a:srgbClr val="80CB58"/>
    <a:srgbClr val="FFFFFF"/>
    <a:srgbClr val="2796EB"/>
    <a:srgbClr val="3D26A8"/>
    <a:srgbClr val="E68B64"/>
    <a:srgbClr val="71B0DB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2622" y="3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BE41-A1C3-74E8-9025-FE6D88000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DCC6C-5936-1A1B-AA1F-0B7DB3261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D4B4F-35A0-6F6D-00BF-61D77DC9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96F0B-0D61-0DB2-EFC0-4FDB4FD8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A65C4-6B81-A1F9-80D1-50AA13A4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1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9C84-BAE0-3A99-5EB4-137B30601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9B53C-511F-68F7-816A-3BF340C7E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A63C0-5E77-B141-856A-AE5588C8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BAB95-F56E-D97C-18B2-FF5BB2F3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AFBA3-A0F7-E543-D1D3-3F9A48C5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4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81B1A7-5E4A-6B33-2D2A-7FBC62B88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33DF2-AB05-4DE7-4301-38958559D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56903-8132-3854-2AB2-4B225A92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A5D6-0320-97E0-58BB-746063B4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1F82F-2B52-27AC-A68F-3798D47E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82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0E39-C64F-9D95-AC5B-22E5EF7C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6EB4-43E1-E6B2-90AC-39E844BEA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E9FC-2299-6877-95BA-8A2A3B299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F2A3D-0546-4079-BBEB-4F98A0AE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1DC10-C613-C088-D7A1-B122AEBA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77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6DF6-363D-1CAC-4EA7-7C51A8B7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15164-55B0-E5AF-AEB1-67518F951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9645F-D614-819C-1E6A-6E0C67413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B9B45-3404-3763-36D8-7602C5A34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1BF4-C100-45A6-DD4B-CB5DED77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8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01B2-9BEA-24A9-66D3-79C4A2CC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E42F-F32E-0B02-95C6-94CCA2D27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59140-312C-7055-97C2-2E870791A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14B30-3090-3D22-7CEF-49A3FC38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82C7A-E0AF-916E-65E5-BFD078E9F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C7A05-BDFF-7838-A555-D207DB2B5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2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373D-B181-1BAF-2DB8-2562DC046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43E75-31DE-B4B3-2D6B-858230262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D0DA3-B288-6DA4-8C1B-238E36D12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C2686-B9C3-3FF2-6798-BFC81A8FC9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81C36-9560-270F-8B53-40A746822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C067D-551C-23C4-F8FE-36F2D36B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E9E52-2C1E-81D7-FA19-C84334468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796F9-72AB-80ED-6423-8522FE548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8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DCE9-F856-2F50-D562-64F84701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274EF-BE6F-EE3D-4704-1B17DDD5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7E82E-423A-B7CA-4AB9-2FB9E2CCD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2F9F5-3DFA-6760-BF50-D2E2D76C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BB770-9FAD-12AA-53E5-2E8B7D64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63146-F041-617C-9B61-F56F3F58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C4B4D-5402-18D2-7F47-D6B8212B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7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F051-92BE-1CBE-0077-7E81135D1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F4CC-1383-99F0-5FC0-C7F7C921A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9A15F-8890-AF3F-4742-4836F14CB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24D50-B1F5-4B98-ABA8-86D6D69D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161B8-ECC3-C96A-F0F4-C180E89D8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BFE3-D0D0-0A89-A2FE-71D2428A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5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A468-BC12-F073-8AB2-48EE05B6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263F86-32EC-781A-2E69-4F472D8D9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6F5F8-67D1-1B5B-A3B9-9587E6412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F5A29-0CCB-24CB-F2B7-78D9DA85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EED8-ECA6-4669-BAF5-92CC3521699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44DF4-28F9-0723-F1ED-3CE4A8721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1D4B17-D1AE-4A11-022B-CB147C6D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8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17C56-0DC2-FA30-7CBD-1BE1DDDBE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A9C2-EE6C-B110-BDAF-3F7118A54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AEDBC-38AA-8762-16A4-95F76A898B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EED8-ECA6-4669-BAF5-92CC3521699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31EF0-9627-74C2-95CB-47252C37C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309FF-8973-9586-B3B8-21D3352B5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42851-F81F-4138-84DF-E1F056464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5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D5F296-EE6F-8748-9C23-8493228C1E11}"/>
              </a:ext>
            </a:extLst>
          </p:cNvPr>
          <p:cNvSpPr/>
          <p:nvPr/>
        </p:nvSpPr>
        <p:spPr>
          <a:xfrm>
            <a:off x="5583078" y="1160618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0225D-59FA-A07A-0C63-E2139C9277A1}"/>
              </a:ext>
            </a:extLst>
          </p:cNvPr>
          <p:cNvSpPr/>
          <p:nvPr/>
        </p:nvSpPr>
        <p:spPr>
          <a:xfrm>
            <a:off x="5579172" y="1164915"/>
            <a:ext cx="1359242" cy="1359242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EBD306-B209-9F5C-CAE6-C79F233E7EE5}"/>
              </a:ext>
            </a:extLst>
          </p:cNvPr>
          <p:cNvSpPr txBox="1"/>
          <p:nvPr/>
        </p:nvSpPr>
        <p:spPr>
          <a:xfrm>
            <a:off x="5572438" y="1274524"/>
            <a:ext cx="147040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str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1C8F26-9CA4-32EC-8F87-E59ADA334FCD}"/>
              </a:ext>
            </a:extLst>
          </p:cNvPr>
          <p:cNvSpPr/>
          <p:nvPr/>
        </p:nvSpPr>
        <p:spPr>
          <a:xfrm>
            <a:off x="3671885" y="1160618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D9EA6B-AEA5-09A2-C942-A7DFB15272FC}"/>
              </a:ext>
            </a:extLst>
          </p:cNvPr>
          <p:cNvSpPr txBox="1"/>
          <p:nvPr/>
        </p:nvSpPr>
        <p:spPr>
          <a:xfrm>
            <a:off x="3712761" y="1274522"/>
            <a:ext cx="670376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A69DCE-65B6-12CB-8EB1-70720969A19D}"/>
              </a:ext>
            </a:extLst>
          </p:cNvPr>
          <p:cNvSpPr/>
          <p:nvPr/>
        </p:nvSpPr>
        <p:spPr>
          <a:xfrm>
            <a:off x="3671885" y="1162766"/>
            <a:ext cx="679621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166B6B-CDB0-FFF4-F16F-B1D4B12995FC}"/>
              </a:ext>
            </a:extLst>
          </p:cNvPr>
          <p:cNvSpPr/>
          <p:nvPr/>
        </p:nvSpPr>
        <p:spPr>
          <a:xfrm>
            <a:off x="4351506" y="1162766"/>
            <a:ext cx="679621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84CA17-C6FA-5851-F6C6-CAA964747678}"/>
              </a:ext>
            </a:extLst>
          </p:cNvPr>
          <p:cNvSpPr txBox="1"/>
          <p:nvPr/>
        </p:nvSpPr>
        <p:spPr>
          <a:xfrm>
            <a:off x="4379292" y="1274522"/>
            <a:ext cx="756937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404A7-3116-8BE3-438E-5B91F869C147}"/>
              </a:ext>
            </a:extLst>
          </p:cNvPr>
          <p:cNvSpPr txBox="1"/>
          <p:nvPr/>
        </p:nvSpPr>
        <p:spPr>
          <a:xfrm>
            <a:off x="5845543" y="259080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23ED68-2BA8-A0F9-92DD-F530F3CE94FF}"/>
              </a:ext>
            </a:extLst>
          </p:cNvPr>
          <p:cNvSpPr txBox="1"/>
          <p:nvPr/>
        </p:nvSpPr>
        <p:spPr>
          <a:xfrm>
            <a:off x="3798478" y="2590802"/>
            <a:ext cx="109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3035574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9</cp:revision>
  <dcterms:created xsi:type="dcterms:W3CDTF">2022-12-14T05:55:34Z</dcterms:created>
  <dcterms:modified xsi:type="dcterms:W3CDTF">2022-12-19T12:59:42Z</dcterms:modified>
</cp:coreProperties>
</file>