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3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3D74F-6856-0326-A07F-DEC8D429B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CA33D-5AA6-7AC6-27C9-C07721A3F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A6A1C-BAEF-720C-EA78-291C6A0B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2F274-0A1D-F934-E308-5C3EBEFF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79187-B625-9B8E-EE42-13ADA586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F0760-7937-FFB1-414D-6C1388ED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CAE9E-AD89-C268-BC2D-ACDF0FA8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75561-2217-F744-A1E5-6D4CF379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BBB09-005B-48EE-0A81-199D5B40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97ABB-A63A-FFEC-AD2B-6D917BE0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466352-0431-AE3B-FE34-B63D117E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BAB6F7-1D9A-2900-2384-FAB7DAD6E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AEA54-2013-F986-DC7A-5B936CB1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75824-D937-D1FE-31A2-96227270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5E447-EC0E-2083-3459-0E589691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8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8525B-162A-FD8F-4F29-64C185C9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0374F-F4A5-DBD4-48AB-079A5730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1BF21-5161-71CB-A6E9-F9C0C6E4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243AD-DE09-3F2E-F83E-117AE02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F374E-E385-BCB6-D787-0B51D315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B67E7-0251-6C17-CB3A-C8F4FD49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376E9-0229-A40D-D277-50A13B09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8E2E6-9CF8-27F9-0A21-75A69E54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356E1-D84D-B672-AB9E-A8C221FB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B1320-3BBA-E5D8-B31D-7AB5BCDF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6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BF8B9-35FB-61FC-0FF6-D7B2641E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2DED0-15D2-37BE-DD32-0021CFD34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057FB-6F7B-2059-394A-D2CB98E3E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9DBC2-0C15-6F02-BA2F-30DE7253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06E92-0069-9C31-9345-E78782B7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81F0B-B16D-63B8-C861-24224482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6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9192B-D708-0E9E-349B-9EF25D61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BAB91-39BF-699F-7B6E-360704738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8C0A4-8F75-B876-DF5E-1621CC3B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AAEC05-0302-1EF7-107C-00FD8F753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749BD4-29FA-77F8-DFD8-A0543B13E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CF221A-CFA0-4C48-AB81-399300F6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AA306E-994D-9201-8AF0-DCE6494F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41FF6D-1F51-EDCA-8BD4-BE587E5F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E59F1-BA77-DE81-62F9-C3841E0B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5186B-08CA-B039-7E3F-3406BD9A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445E2-F541-AAAA-6997-51DCB8A0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F0ED95-72D5-F437-DE52-37A15029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D17CB5-3CCD-56E5-B7B0-49110BD4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97D39E-8D1C-6A7B-80D5-C46465A1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9F1B7-9D08-5974-BE9A-E7E8CFDE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575C7-1F34-E3D9-C560-D52DA902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BAA51-DF90-633D-FCAF-664E333E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58972-B770-EC87-1605-991B95D1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2D5D5-CF5A-7487-C9B5-C484B5D9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A8D6F-642F-D228-22D1-F3C8BC59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59FE4-2C8C-5202-B44C-3AAFCCAB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93C03-931C-9973-CFA1-D6A22D32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C01448-80E1-6233-5DB7-274F530BE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C0C7B-13E4-564B-A0E8-B1CD3F0B5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2FAB1-953E-26EC-72C1-DDF84D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5FC2-335E-0C45-D93F-E67C8B40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6AF90-0BD1-A685-9421-267AF91C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6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D1EC1-816D-CB88-A803-E8C448B6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F01DC-CF17-431C-169A-ECB07236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088A-A222-4FEE-0A23-4CE4948A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125C1-0C37-4347-8845-4EDE094846FA}" type="datetimeFigureOut">
              <a:rPr lang="en-US" smtClean="0"/>
              <a:t>12/30/2022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CD4FC-3534-8E68-B389-834D81938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85FF6-2177-56C0-65D3-C654B9C66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04BF0E-F918-077E-31D8-2DD7F1E9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70" y="2273813"/>
            <a:ext cx="3314286" cy="2409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95FC82-5932-04BE-0747-D5E5B5505A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02"/>
          <a:stretch/>
        </p:blipFill>
        <p:spPr>
          <a:xfrm>
            <a:off x="6311153" y="2205318"/>
            <a:ext cx="3795388" cy="247802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AD2BC79-D928-9BCF-4AD0-6DAF5D2A8C5A}"/>
              </a:ext>
            </a:extLst>
          </p:cNvPr>
          <p:cNvSpPr/>
          <p:nvPr/>
        </p:nvSpPr>
        <p:spPr>
          <a:xfrm>
            <a:off x="5148600" y="3236258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59">
            <a:extLst>
              <a:ext uri="{FF2B5EF4-FFF2-40B4-BE49-F238E27FC236}">
                <a16:creationId xmlns:a16="http://schemas.microsoft.com/office/drawing/2014/main" id="{89B6AF66-C7E0-C520-CD6E-6EDFB921D53A}"/>
              </a:ext>
            </a:extLst>
          </p:cNvPr>
          <p:cNvSpPr/>
          <p:nvPr/>
        </p:nvSpPr>
        <p:spPr>
          <a:xfrm>
            <a:off x="1060574" y="510393"/>
            <a:ext cx="1347524" cy="1335806"/>
          </a:xfrm>
          <a:custGeom>
            <a:avLst/>
            <a:gdLst>
              <a:gd name="connsiteX0" fmla="*/ 0 w 1813035"/>
              <a:gd name="connsiteY0" fmla="*/ 0 h 1797269"/>
              <a:gd name="connsiteX1" fmla="*/ 1813035 w 1813035"/>
              <a:gd name="connsiteY1" fmla="*/ 0 h 1797269"/>
              <a:gd name="connsiteX2" fmla="*/ 1813035 w 1813035"/>
              <a:gd name="connsiteY2" fmla="*/ 1402341 h 1797269"/>
              <a:gd name="connsiteX3" fmla="*/ 1418107 w 1813035"/>
              <a:gd name="connsiteY3" fmla="*/ 1797269 h 1797269"/>
              <a:gd name="connsiteX4" fmla="*/ 0 w 1813035"/>
              <a:gd name="connsiteY4" fmla="*/ 1797269 h 179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035" h="1797269">
                <a:moveTo>
                  <a:pt x="0" y="0"/>
                </a:moveTo>
                <a:lnTo>
                  <a:pt x="1813035" y="0"/>
                </a:lnTo>
                <a:lnTo>
                  <a:pt x="1813035" y="1402341"/>
                </a:lnTo>
                <a:lnTo>
                  <a:pt x="1418107" y="1797269"/>
                </a:lnTo>
                <a:lnTo>
                  <a:pt x="0" y="1797269"/>
                </a:lnTo>
                <a:close/>
              </a:path>
            </a:pathLst>
          </a:cu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08FB4-CC1B-234A-A56D-A66E8B616ED0}"/>
              </a:ext>
            </a:extLst>
          </p:cNvPr>
          <p:cNvSpPr txBox="1"/>
          <p:nvPr/>
        </p:nvSpPr>
        <p:spPr>
          <a:xfrm>
            <a:off x="1160357" y="706325"/>
            <a:ext cx="130035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31</a:t>
            </a:r>
          </a:p>
        </p:txBody>
      </p:sp>
      <p:sp>
        <p:nvSpPr>
          <p:cNvPr id="6" name="Rectangle 60">
            <a:extLst>
              <a:ext uri="{FF2B5EF4-FFF2-40B4-BE49-F238E27FC236}">
                <a16:creationId xmlns:a16="http://schemas.microsoft.com/office/drawing/2014/main" id="{130FA9AC-21F4-BBE0-E53C-53C425401C2A}"/>
              </a:ext>
            </a:extLst>
          </p:cNvPr>
          <p:cNvSpPr/>
          <p:nvPr/>
        </p:nvSpPr>
        <p:spPr>
          <a:xfrm>
            <a:off x="1068385" y="514690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Freeform: Shape 58">
            <a:extLst>
              <a:ext uri="{FF2B5EF4-FFF2-40B4-BE49-F238E27FC236}">
                <a16:creationId xmlns:a16="http://schemas.microsoft.com/office/drawing/2014/main" id="{D5E44D4F-62C5-8238-B5D6-46F13362E6C3}"/>
              </a:ext>
            </a:extLst>
          </p:cNvPr>
          <p:cNvSpPr/>
          <p:nvPr/>
        </p:nvSpPr>
        <p:spPr>
          <a:xfrm>
            <a:off x="1056668" y="514690"/>
            <a:ext cx="1359242" cy="1359242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363876 h 1828800"/>
              <a:gd name="connsiteX3" fmla="*/ 1363876 w 1828800"/>
              <a:gd name="connsiteY3" fmla="*/ 1828800 h 1828800"/>
              <a:gd name="connsiteX4" fmla="*/ 0 w 1828800"/>
              <a:gd name="connsiteY4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363876"/>
                </a:lnTo>
                <a:lnTo>
                  <a:pt x="1363876" y="1828800"/>
                </a:lnTo>
                <a:lnTo>
                  <a:pt x="0" y="1828800"/>
                </a:lnTo>
                <a:close/>
              </a:path>
            </a:pathLst>
          </a:cu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07FF0-0F20-D014-B152-E0D9DFFAC536}"/>
              </a:ext>
            </a:extLst>
          </p:cNvPr>
          <p:cNvSpPr txBox="1"/>
          <p:nvPr/>
        </p:nvSpPr>
        <p:spPr>
          <a:xfrm>
            <a:off x="1215110" y="1902033"/>
            <a:ext cx="105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Datetime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17B34EC-8B93-59AF-0C96-071BFE1FAEE0}"/>
              </a:ext>
            </a:extLst>
          </p:cNvPr>
          <p:cNvGrpSpPr/>
          <p:nvPr/>
        </p:nvGrpSpPr>
        <p:grpSpPr>
          <a:xfrm>
            <a:off x="3300766" y="226717"/>
            <a:ext cx="1436334" cy="1587604"/>
            <a:chOff x="6489286" y="2113280"/>
            <a:chExt cx="2526894" cy="279301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51BA27A-FC66-3EBA-8072-848BB7B4FD9C}"/>
                </a:ext>
              </a:extLst>
            </p:cNvPr>
            <p:cNvSpPr/>
            <p:nvPr/>
          </p:nvSpPr>
          <p:spPr>
            <a:xfrm>
              <a:off x="6489286" y="2379405"/>
              <a:ext cx="2526894" cy="2526894"/>
            </a:xfrm>
            <a:prstGeom prst="ellipse">
              <a:avLst/>
            </a:prstGeom>
            <a:gradFill flip="none" rotWithShape="1">
              <a:gsLst>
                <a:gs pos="0">
                  <a:srgbClr val="D0D8DE"/>
                </a:gs>
                <a:gs pos="100000">
                  <a:srgbClr val="F9FAFB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7A07085-5A02-80CE-CB3F-DD4B890168E5}"/>
                </a:ext>
              </a:extLst>
            </p:cNvPr>
            <p:cNvSpPr/>
            <p:nvPr/>
          </p:nvSpPr>
          <p:spPr>
            <a:xfrm>
              <a:off x="6489288" y="2379406"/>
              <a:ext cx="2526892" cy="2526892"/>
            </a:xfrm>
            <a:custGeom>
              <a:avLst/>
              <a:gdLst>
                <a:gd name="connsiteX0" fmla="*/ 1263446 w 2526892"/>
                <a:gd name="connsiteY0" fmla="*/ 193914 h 2526892"/>
                <a:gd name="connsiteX1" fmla="*/ 193913 w 2526892"/>
                <a:gd name="connsiteY1" fmla="*/ 1263446 h 2526892"/>
                <a:gd name="connsiteX2" fmla="*/ 1263446 w 2526892"/>
                <a:gd name="connsiteY2" fmla="*/ 2332978 h 2526892"/>
                <a:gd name="connsiteX3" fmla="*/ 2332979 w 2526892"/>
                <a:gd name="connsiteY3" fmla="*/ 1263446 h 2526892"/>
                <a:gd name="connsiteX4" fmla="*/ 1263446 w 2526892"/>
                <a:gd name="connsiteY4" fmla="*/ 193914 h 2526892"/>
                <a:gd name="connsiteX5" fmla="*/ 1263446 w 2526892"/>
                <a:gd name="connsiteY5" fmla="*/ 0 h 2526892"/>
                <a:gd name="connsiteX6" fmla="*/ 2526892 w 2526892"/>
                <a:gd name="connsiteY6" fmla="*/ 1263446 h 2526892"/>
                <a:gd name="connsiteX7" fmla="*/ 1263446 w 2526892"/>
                <a:gd name="connsiteY7" fmla="*/ 2526892 h 2526892"/>
                <a:gd name="connsiteX8" fmla="*/ 0 w 2526892"/>
                <a:gd name="connsiteY8" fmla="*/ 1263446 h 2526892"/>
                <a:gd name="connsiteX9" fmla="*/ 1263446 w 2526892"/>
                <a:gd name="connsiteY9" fmla="*/ 0 h 252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6892" h="2526892">
                  <a:moveTo>
                    <a:pt x="1263446" y="193914"/>
                  </a:moveTo>
                  <a:cubicBezTo>
                    <a:pt x="672759" y="193914"/>
                    <a:pt x="193913" y="672760"/>
                    <a:pt x="193913" y="1263446"/>
                  </a:cubicBezTo>
                  <a:cubicBezTo>
                    <a:pt x="193913" y="1854132"/>
                    <a:pt x="672759" y="2332978"/>
                    <a:pt x="1263446" y="2332978"/>
                  </a:cubicBezTo>
                  <a:cubicBezTo>
                    <a:pt x="1854133" y="2332978"/>
                    <a:pt x="2332979" y="1854132"/>
                    <a:pt x="2332979" y="1263446"/>
                  </a:cubicBezTo>
                  <a:cubicBezTo>
                    <a:pt x="2332979" y="672760"/>
                    <a:pt x="1854133" y="193914"/>
                    <a:pt x="1263446" y="193914"/>
                  </a:cubicBezTo>
                  <a:close/>
                  <a:moveTo>
                    <a:pt x="1263446" y="0"/>
                  </a:moveTo>
                  <a:cubicBezTo>
                    <a:pt x="1961228" y="0"/>
                    <a:pt x="2526892" y="565664"/>
                    <a:pt x="2526892" y="1263446"/>
                  </a:cubicBezTo>
                  <a:cubicBezTo>
                    <a:pt x="2526892" y="1961228"/>
                    <a:pt x="1961228" y="2526892"/>
                    <a:pt x="1263446" y="2526892"/>
                  </a:cubicBezTo>
                  <a:cubicBezTo>
                    <a:pt x="565664" y="2526892"/>
                    <a:pt x="0" y="1961228"/>
                    <a:pt x="0" y="1263446"/>
                  </a:cubicBezTo>
                  <a:cubicBezTo>
                    <a:pt x="0" y="565664"/>
                    <a:pt x="565664" y="0"/>
                    <a:pt x="1263446" y="0"/>
                  </a:cubicBezTo>
                  <a:close/>
                </a:path>
              </a:pathLst>
            </a:custGeom>
            <a:solidFill>
              <a:srgbClr val="5D72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8486FCA-7D14-2EDF-7710-9E88F8669460}"/>
                </a:ext>
              </a:extLst>
            </p:cNvPr>
            <p:cNvSpPr/>
            <p:nvPr/>
          </p:nvSpPr>
          <p:spPr>
            <a:xfrm>
              <a:off x="7571608" y="2113280"/>
              <a:ext cx="362251" cy="192548"/>
            </a:xfrm>
            <a:prstGeom prst="rect">
              <a:avLst/>
            </a:prstGeom>
            <a:solidFill>
              <a:srgbClr val="0C51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654D994-D82C-A552-8F24-F7F557E9D5AB}"/>
                </a:ext>
              </a:extLst>
            </p:cNvPr>
            <p:cNvSpPr/>
            <p:nvPr/>
          </p:nvSpPr>
          <p:spPr>
            <a:xfrm rot="2746027">
              <a:off x="8520266" y="2601138"/>
              <a:ext cx="434452" cy="143511"/>
            </a:xfrm>
            <a:prstGeom prst="rect">
              <a:avLst/>
            </a:prstGeom>
            <a:solidFill>
              <a:srgbClr val="5479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4F8347-7C86-58B2-2E52-E955E091303B}"/>
                </a:ext>
              </a:extLst>
            </p:cNvPr>
            <p:cNvSpPr/>
            <p:nvPr/>
          </p:nvSpPr>
          <p:spPr>
            <a:xfrm rot="2746027">
              <a:off x="8672666" y="2463553"/>
              <a:ext cx="434452" cy="143511"/>
            </a:xfrm>
            <a:prstGeom prst="rect">
              <a:avLst/>
            </a:prstGeom>
            <a:solidFill>
              <a:srgbClr val="5479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69892E4-5D78-99A1-EA4B-34234BB0F2B0}"/>
                </a:ext>
              </a:extLst>
            </p:cNvPr>
            <p:cNvSpPr/>
            <p:nvPr/>
          </p:nvSpPr>
          <p:spPr>
            <a:xfrm rot="2746027">
              <a:off x="7616999" y="3876176"/>
              <a:ext cx="1020436" cy="143511"/>
            </a:xfrm>
            <a:prstGeom prst="rect">
              <a:avLst/>
            </a:prstGeom>
            <a:solidFill>
              <a:srgbClr val="5D72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7C38EAE-5035-235E-F69D-AC3D981444D5}"/>
              </a:ext>
            </a:extLst>
          </p:cNvPr>
          <p:cNvSpPr txBox="1"/>
          <p:nvPr/>
        </p:nvSpPr>
        <p:spPr>
          <a:xfrm>
            <a:off x="3515654" y="1959583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Duration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B2864B-5710-7373-372A-472C3C088A01}"/>
              </a:ext>
            </a:extLst>
          </p:cNvPr>
          <p:cNvSpPr txBox="1"/>
          <p:nvPr/>
        </p:nvSpPr>
        <p:spPr>
          <a:xfrm>
            <a:off x="5527220" y="1959583"/>
            <a:ext cx="181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calendarDuration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C768FB3-8E35-2F65-5799-BF6FF550601B}"/>
              </a:ext>
            </a:extLst>
          </p:cNvPr>
          <p:cNvGrpSpPr/>
          <p:nvPr/>
        </p:nvGrpSpPr>
        <p:grpSpPr>
          <a:xfrm>
            <a:off x="5755476" y="380280"/>
            <a:ext cx="1359242" cy="1363539"/>
            <a:chOff x="5755476" y="380280"/>
            <a:chExt cx="1359242" cy="1363539"/>
          </a:xfrm>
        </p:grpSpPr>
        <p:sp>
          <p:nvSpPr>
            <p:cNvPr id="17" name="Freeform: Shape 59">
              <a:extLst>
                <a:ext uri="{FF2B5EF4-FFF2-40B4-BE49-F238E27FC236}">
                  <a16:creationId xmlns:a16="http://schemas.microsoft.com/office/drawing/2014/main" id="{D1D99CC5-0E6B-B672-A18E-8FDF4E47502A}"/>
                </a:ext>
              </a:extLst>
            </p:cNvPr>
            <p:cNvSpPr/>
            <p:nvPr/>
          </p:nvSpPr>
          <p:spPr>
            <a:xfrm>
              <a:off x="5761332" y="380280"/>
              <a:ext cx="1347524" cy="1335806"/>
            </a:xfrm>
            <a:custGeom>
              <a:avLst/>
              <a:gdLst>
                <a:gd name="connsiteX0" fmla="*/ 0 w 1813035"/>
                <a:gd name="connsiteY0" fmla="*/ 0 h 1797269"/>
                <a:gd name="connsiteX1" fmla="*/ 1813035 w 1813035"/>
                <a:gd name="connsiteY1" fmla="*/ 0 h 1797269"/>
                <a:gd name="connsiteX2" fmla="*/ 1813035 w 1813035"/>
                <a:gd name="connsiteY2" fmla="*/ 1402341 h 1797269"/>
                <a:gd name="connsiteX3" fmla="*/ 1418107 w 1813035"/>
                <a:gd name="connsiteY3" fmla="*/ 1797269 h 1797269"/>
                <a:gd name="connsiteX4" fmla="*/ 0 w 1813035"/>
                <a:gd name="connsiteY4" fmla="*/ 1797269 h 1797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3035" h="1797269">
                  <a:moveTo>
                    <a:pt x="0" y="0"/>
                  </a:moveTo>
                  <a:lnTo>
                    <a:pt x="1813035" y="0"/>
                  </a:lnTo>
                  <a:lnTo>
                    <a:pt x="1813035" y="1402341"/>
                  </a:lnTo>
                  <a:lnTo>
                    <a:pt x="1418107" y="1797269"/>
                  </a:lnTo>
                  <a:lnTo>
                    <a:pt x="0" y="1797269"/>
                  </a:lnTo>
                  <a:close/>
                </a:path>
              </a:pathLst>
            </a:cu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18" name="Rectangle 60">
              <a:extLst>
                <a:ext uri="{FF2B5EF4-FFF2-40B4-BE49-F238E27FC236}">
                  <a16:creationId xmlns:a16="http://schemas.microsoft.com/office/drawing/2014/main" id="{F75CEE46-C55B-BED6-871B-429DC2E83926}"/>
                </a:ext>
              </a:extLst>
            </p:cNvPr>
            <p:cNvSpPr/>
            <p:nvPr/>
          </p:nvSpPr>
          <p:spPr>
            <a:xfrm>
              <a:off x="5769143" y="384577"/>
              <a:ext cx="1339713" cy="2343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174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Freeform: Shape 58">
              <a:extLst>
                <a:ext uri="{FF2B5EF4-FFF2-40B4-BE49-F238E27FC236}">
                  <a16:creationId xmlns:a16="http://schemas.microsoft.com/office/drawing/2014/main" id="{D94201A6-88DA-52D0-B8FB-524CE82B6443}"/>
                </a:ext>
              </a:extLst>
            </p:cNvPr>
            <p:cNvSpPr/>
            <p:nvPr/>
          </p:nvSpPr>
          <p:spPr>
            <a:xfrm>
              <a:off x="5755476" y="384577"/>
              <a:ext cx="1359242" cy="1359242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363876 h 1828800"/>
                <a:gd name="connsiteX3" fmla="*/ 1363876 w 1828800"/>
                <a:gd name="connsiteY3" fmla="*/ 1828800 h 1828800"/>
                <a:gd name="connsiteX4" fmla="*/ 0 w 1828800"/>
                <a:gd name="connsiteY4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0"/>
                  </a:lnTo>
                  <a:lnTo>
                    <a:pt x="1828800" y="1363876"/>
                  </a:lnTo>
                  <a:lnTo>
                    <a:pt x="1363876" y="1828800"/>
                  </a:lnTo>
                  <a:lnTo>
                    <a:pt x="0" y="1828800"/>
                  </a:lnTo>
                  <a:close/>
                </a:path>
              </a:pathLst>
            </a:cu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55D0862-C768-204A-1389-BF7B6B48C6FD}"/>
                </a:ext>
              </a:extLst>
            </p:cNvPr>
            <p:cNvGrpSpPr/>
            <p:nvPr/>
          </p:nvGrpSpPr>
          <p:grpSpPr>
            <a:xfrm>
              <a:off x="5935867" y="768089"/>
              <a:ext cx="998453" cy="798836"/>
              <a:chOff x="4413130" y="1855965"/>
              <a:chExt cx="2157612" cy="1585008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160A92B-9894-8A10-78FB-7FA379631328}"/>
                  </a:ext>
                </a:extLst>
              </p:cNvPr>
              <p:cNvSpPr/>
              <p:nvPr/>
            </p:nvSpPr>
            <p:spPr>
              <a:xfrm>
                <a:off x="5213377" y="1855965"/>
                <a:ext cx="531865" cy="373427"/>
              </a:xfrm>
              <a:prstGeom prst="rect">
                <a:avLst/>
              </a:prstGeom>
              <a:solidFill>
                <a:srgbClr val="9BA99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C02DCA3-D23A-3BA8-AAEC-36F198002F7A}"/>
                  </a:ext>
                </a:extLst>
              </p:cNvPr>
              <p:cNvSpPr/>
              <p:nvPr/>
            </p:nvSpPr>
            <p:spPr>
              <a:xfrm>
                <a:off x="6038877" y="1855965"/>
                <a:ext cx="531865" cy="373427"/>
              </a:xfrm>
              <a:prstGeom prst="rect">
                <a:avLst/>
              </a:prstGeom>
              <a:solidFill>
                <a:srgbClr val="9BA99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23C4B54-1B1E-3730-6674-0E03A5ACAED6}"/>
                  </a:ext>
                </a:extLst>
              </p:cNvPr>
              <p:cNvSpPr/>
              <p:nvPr/>
            </p:nvSpPr>
            <p:spPr>
              <a:xfrm>
                <a:off x="5213377" y="2452865"/>
                <a:ext cx="531865" cy="373427"/>
              </a:xfrm>
              <a:prstGeom prst="rect">
                <a:avLst/>
              </a:prstGeom>
              <a:solidFill>
                <a:srgbClr val="1A4B7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93977A5-0D17-4778-0D33-D97DA172C566}"/>
                  </a:ext>
                </a:extLst>
              </p:cNvPr>
              <p:cNvSpPr/>
              <p:nvPr/>
            </p:nvSpPr>
            <p:spPr>
              <a:xfrm>
                <a:off x="6038877" y="2452865"/>
                <a:ext cx="531865" cy="373427"/>
              </a:xfrm>
              <a:prstGeom prst="rect">
                <a:avLst/>
              </a:prstGeom>
              <a:solidFill>
                <a:srgbClr val="1A4B7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0283341-3FD7-1680-0D26-09E8EE80F644}"/>
                  </a:ext>
                </a:extLst>
              </p:cNvPr>
              <p:cNvSpPr/>
              <p:nvPr/>
            </p:nvSpPr>
            <p:spPr>
              <a:xfrm>
                <a:off x="4425063" y="2452865"/>
                <a:ext cx="531865" cy="373427"/>
              </a:xfrm>
              <a:prstGeom prst="rect">
                <a:avLst/>
              </a:prstGeom>
              <a:solidFill>
                <a:srgbClr val="1A4B7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BF792CA-36F7-8E52-4A48-77D2CD4D2E30}"/>
                  </a:ext>
                </a:extLst>
              </p:cNvPr>
              <p:cNvSpPr/>
              <p:nvPr/>
            </p:nvSpPr>
            <p:spPr>
              <a:xfrm>
                <a:off x="5213377" y="3067546"/>
                <a:ext cx="531865" cy="373427"/>
              </a:xfrm>
              <a:prstGeom prst="rect">
                <a:avLst/>
              </a:prstGeom>
              <a:solidFill>
                <a:srgbClr val="9BA99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A58019C-50BB-A994-6429-2FA263768AF4}"/>
                  </a:ext>
                </a:extLst>
              </p:cNvPr>
              <p:cNvSpPr/>
              <p:nvPr/>
            </p:nvSpPr>
            <p:spPr>
              <a:xfrm>
                <a:off x="4413130" y="3067546"/>
                <a:ext cx="531865" cy="373427"/>
              </a:xfrm>
              <a:prstGeom prst="rect">
                <a:avLst/>
              </a:prstGeom>
              <a:solidFill>
                <a:srgbClr val="9BA99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1D38E15-F5CA-5912-E0E5-327C09E07ED1}"/>
              </a:ext>
            </a:extLst>
          </p:cNvPr>
          <p:cNvGrpSpPr/>
          <p:nvPr/>
        </p:nvGrpSpPr>
        <p:grpSpPr>
          <a:xfrm>
            <a:off x="8133094" y="352310"/>
            <a:ext cx="1457637" cy="1939725"/>
            <a:chOff x="8508196" y="1345749"/>
            <a:chExt cx="1457637" cy="1939725"/>
          </a:xfrm>
        </p:grpSpPr>
        <p:sp>
          <p:nvSpPr>
            <p:cNvPr id="41" name="Rectangle 77">
              <a:extLst>
                <a:ext uri="{FF2B5EF4-FFF2-40B4-BE49-F238E27FC236}">
                  <a16:creationId xmlns:a16="http://schemas.microsoft.com/office/drawing/2014/main" id="{DF731591-2D9A-94B8-0C63-0708CE9609F6}"/>
                </a:ext>
              </a:extLst>
            </p:cNvPr>
            <p:cNvSpPr/>
            <p:nvPr/>
          </p:nvSpPr>
          <p:spPr>
            <a:xfrm>
              <a:off x="8508196" y="1345749"/>
              <a:ext cx="1347524" cy="1335806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Rectangle 82">
              <a:extLst>
                <a:ext uri="{FF2B5EF4-FFF2-40B4-BE49-F238E27FC236}">
                  <a16:creationId xmlns:a16="http://schemas.microsoft.com/office/drawing/2014/main" id="{D616C37A-53DD-B738-FC6B-EC662956F996}"/>
                </a:ext>
              </a:extLst>
            </p:cNvPr>
            <p:cNvSpPr/>
            <p:nvPr/>
          </p:nvSpPr>
          <p:spPr>
            <a:xfrm>
              <a:off x="8508512" y="1372604"/>
              <a:ext cx="1339713" cy="2343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174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3" name="Rectangle 84">
              <a:extLst>
                <a:ext uri="{FF2B5EF4-FFF2-40B4-BE49-F238E27FC236}">
                  <a16:creationId xmlns:a16="http://schemas.microsoft.com/office/drawing/2014/main" id="{29358D41-B289-B81F-F359-67F014D70D77}"/>
                </a:ext>
              </a:extLst>
            </p:cNvPr>
            <p:cNvSpPr/>
            <p:nvPr/>
          </p:nvSpPr>
          <p:spPr>
            <a:xfrm>
              <a:off x="8508512" y="1977979"/>
              <a:ext cx="1339713" cy="350715"/>
            </a:xfrm>
            <a:prstGeom prst="rect">
              <a:avLst/>
            </a:prstGeom>
            <a:noFill/>
            <a:ln w="1174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4" name="Rectangle 87">
              <a:extLst>
                <a:ext uri="{FF2B5EF4-FFF2-40B4-BE49-F238E27FC236}">
                  <a16:creationId xmlns:a16="http://schemas.microsoft.com/office/drawing/2014/main" id="{3FEA395C-34FD-4274-A1DD-B890BF02E85B}"/>
                </a:ext>
              </a:extLst>
            </p:cNvPr>
            <p:cNvSpPr/>
            <p:nvPr/>
          </p:nvSpPr>
          <p:spPr>
            <a:xfrm rot="5400000">
              <a:off x="8973732" y="1804279"/>
              <a:ext cx="1279556" cy="436211"/>
            </a:xfrm>
            <a:prstGeom prst="rect">
              <a:avLst/>
            </a:prstGeom>
            <a:noFill/>
            <a:ln w="1174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Rectangle 88">
              <a:extLst>
                <a:ext uri="{FF2B5EF4-FFF2-40B4-BE49-F238E27FC236}">
                  <a16:creationId xmlns:a16="http://schemas.microsoft.com/office/drawing/2014/main" id="{53861CBC-3BFE-8939-DB3D-15C3E0FB6A50}"/>
                </a:ext>
              </a:extLst>
            </p:cNvPr>
            <p:cNvSpPr/>
            <p:nvPr/>
          </p:nvSpPr>
          <p:spPr>
            <a:xfrm rot="5400000">
              <a:off x="8532838" y="1804279"/>
              <a:ext cx="1279556" cy="436211"/>
            </a:xfrm>
            <a:prstGeom prst="rect">
              <a:avLst/>
            </a:prstGeom>
            <a:noFill/>
            <a:ln w="1174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Rectangle 89">
              <a:extLst>
                <a:ext uri="{FF2B5EF4-FFF2-40B4-BE49-F238E27FC236}">
                  <a16:creationId xmlns:a16="http://schemas.microsoft.com/office/drawing/2014/main" id="{AD58FF44-4487-E538-DBC6-99C9379E668B}"/>
                </a:ext>
              </a:extLst>
            </p:cNvPr>
            <p:cNvSpPr/>
            <p:nvPr/>
          </p:nvSpPr>
          <p:spPr>
            <a:xfrm rot="5400000">
              <a:off x="8096627" y="1804279"/>
              <a:ext cx="1279556" cy="4362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174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Rectangle 83">
              <a:extLst>
                <a:ext uri="{FF2B5EF4-FFF2-40B4-BE49-F238E27FC236}">
                  <a16:creationId xmlns:a16="http://schemas.microsoft.com/office/drawing/2014/main" id="{3471C587-273A-F673-7193-1BF5DC1AE1DB}"/>
                </a:ext>
              </a:extLst>
            </p:cNvPr>
            <p:cNvSpPr/>
            <p:nvPr/>
          </p:nvSpPr>
          <p:spPr>
            <a:xfrm>
              <a:off x="8508512" y="1623499"/>
              <a:ext cx="1339713" cy="350715"/>
            </a:xfrm>
            <a:prstGeom prst="rect">
              <a:avLst/>
            </a:prstGeom>
            <a:noFill/>
            <a:ln w="1174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8" name="Rectangle 85">
              <a:extLst>
                <a:ext uri="{FF2B5EF4-FFF2-40B4-BE49-F238E27FC236}">
                  <a16:creationId xmlns:a16="http://schemas.microsoft.com/office/drawing/2014/main" id="{F2746C8E-0AE9-E85C-A63F-BBFF0BBA5482}"/>
                </a:ext>
              </a:extLst>
            </p:cNvPr>
            <p:cNvSpPr/>
            <p:nvPr/>
          </p:nvSpPr>
          <p:spPr>
            <a:xfrm>
              <a:off x="8508512" y="2328693"/>
              <a:ext cx="1339713" cy="350715"/>
            </a:xfrm>
            <a:prstGeom prst="rect">
              <a:avLst/>
            </a:prstGeom>
            <a:noFill/>
            <a:ln w="117475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7E01AC-0861-9D83-4F75-6EBC66018240}"/>
                </a:ext>
              </a:extLst>
            </p:cNvPr>
            <p:cNvSpPr txBox="1"/>
            <p:nvPr/>
          </p:nvSpPr>
          <p:spPr>
            <a:xfrm>
              <a:off x="8645333" y="2916142"/>
              <a:ext cx="1144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TimeTable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6222F69-0B37-2D51-D423-40F4F541A64B}"/>
                </a:ext>
              </a:extLst>
            </p:cNvPr>
            <p:cNvGrpSpPr/>
            <p:nvPr/>
          </p:nvGrpSpPr>
          <p:grpSpPr>
            <a:xfrm>
              <a:off x="8964298" y="1792511"/>
              <a:ext cx="1001535" cy="1001535"/>
              <a:chOff x="7954388" y="3616692"/>
              <a:chExt cx="1436334" cy="1436334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79C7D0E-7D15-913F-01E4-59C03C45120E}"/>
                  </a:ext>
                </a:extLst>
              </p:cNvPr>
              <p:cNvSpPr/>
              <p:nvPr/>
            </p:nvSpPr>
            <p:spPr>
              <a:xfrm>
                <a:off x="7954388" y="3616692"/>
                <a:ext cx="1436334" cy="1436334"/>
              </a:xfrm>
              <a:prstGeom prst="ellipse">
                <a:avLst/>
              </a:prstGeom>
              <a:gradFill flip="none" rotWithShape="1">
                <a:gsLst>
                  <a:gs pos="0">
                    <a:srgbClr val="D0D8DE"/>
                  </a:gs>
                  <a:gs pos="100000">
                    <a:srgbClr val="F9FAFB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820EFC68-4DC7-C8CE-D40A-048115551409}"/>
                  </a:ext>
                </a:extLst>
              </p:cNvPr>
              <p:cNvSpPr/>
              <p:nvPr/>
            </p:nvSpPr>
            <p:spPr>
              <a:xfrm>
                <a:off x="7954389" y="3616693"/>
                <a:ext cx="1436333" cy="1436332"/>
              </a:xfrm>
              <a:custGeom>
                <a:avLst/>
                <a:gdLst>
                  <a:gd name="connsiteX0" fmla="*/ 1263446 w 2526892"/>
                  <a:gd name="connsiteY0" fmla="*/ 193914 h 2526892"/>
                  <a:gd name="connsiteX1" fmla="*/ 193913 w 2526892"/>
                  <a:gd name="connsiteY1" fmla="*/ 1263446 h 2526892"/>
                  <a:gd name="connsiteX2" fmla="*/ 1263446 w 2526892"/>
                  <a:gd name="connsiteY2" fmla="*/ 2332978 h 2526892"/>
                  <a:gd name="connsiteX3" fmla="*/ 2332979 w 2526892"/>
                  <a:gd name="connsiteY3" fmla="*/ 1263446 h 2526892"/>
                  <a:gd name="connsiteX4" fmla="*/ 1263446 w 2526892"/>
                  <a:gd name="connsiteY4" fmla="*/ 193914 h 2526892"/>
                  <a:gd name="connsiteX5" fmla="*/ 1263446 w 2526892"/>
                  <a:gd name="connsiteY5" fmla="*/ 0 h 2526892"/>
                  <a:gd name="connsiteX6" fmla="*/ 2526892 w 2526892"/>
                  <a:gd name="connsiteY6" fmla="*/ 1263446 h 2526892"/>
                  <a:gd name="connsiteX7" fmla="*/ 1263446 w 2526892"/>
                  <a:gd name="connsiteY7" fmla="*/ 2526892 h 2526892"/>
                  <a:gd name="connsiteX8" fmla="*/ 0 w 2526892"/>
                  <a:gd name="connsiteY8" fmla="*/ 1263446 h 2526892"/>
                  <a:gd name="connsiteX9" fmla="*/ 1263446 w 2526892"/>
                  <a:gd name="connsiteY9" fmla="*/ 0 h 2526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6892" h="2526892">
                    <a:moveTo>
                      <a:pt x="1263446" y="193914"/>
                    </a:moveTo>
                    <a:cubicBezTo>
                      <a:pt x="672759" y="193914"/>
                      <a:pt x="193913" y="672760"/>
                      <a:pt x="193913" y="1263446"/>
                    </a:cubicBezTo>
                    <a:cubicBezTo>
                      <a:pt x="193913" y="1854132"/>
                      <a:pt x="672759" y="2332978"/>
                      <a:pt x="1263446" y="2332978"/>
                    </a:cubicBezTo>
                    <a:cubicBezTo>
                      <a:pt x="1854133" y="2332978"/>
                      <a:pt x="2332979" y="1854132"/>
                      <a:pt x="2332979" y="1263446"/>
                    </a:cubicBezTo>
                    <a:cubicBezTo>
                      <a:pt x="2332979" y="672760"/>
                      <a:pt x="1854133" y="193914"/>
                      <a:pt x="1263446" y="193914"/>
                    </a:cubicBezTo>
                    <a:close/>
                    <a:moveTo>
                      <a:pt x="1263446" y="0"/>
                    </a:moveTo>
                    <a:cubicBezTo>
                      <a:pt x="1961228" y="0"/>
                      <a:pt x="2526892" y="565664"/>
                      <a:pt x="2526892" y="1263446"/>
                    </a:cubicBezTo>
                    <a:cubicBezTo>
                      <a:pt x="2526892" y="1961228"/>
                      <a:pt x="1961228" y="2526892"/>
                      <a:pt x="1263446" y="2526892"/>
                    </a:cubicBezTo>
                    <a:cubicBezTo>
                      <a:pt x="565664" y="2526892"/>
                      <a:pt x="0" y="1961228"/>
                      <a:pt x="0" y="1263446"/>
                    </a:cubicBezTo>
                    <a:cubicBezTo>
                      <a:pt x="0" y="565664"/>
                      <a:pt x="565664" y="0"/>
                      <a:pt x="1263446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92ABFD68-F1EA-B341-D5C5-8714B93C8710}"/>
                  </a:ext>
                </a:extLst>
              </p:cNvPr>
              <p:cNvSpPr/>
              <p:nvPr/>
            </p:nvSpPr>
            <p:spPr>
              <a:xfrm rot="16200000">
                <a:off x="8664491" y="3897149"/>
                <a:ext cx="484272" cy="484271"/>
              </a:xfrm>
              <a:custGeom>
                <a:avLst/>
                <a:gdLst>
                  <a:gd name="connsiteX0" fmla="*/ 484272 w 484272"/>
                  <a:gd name="connsiteY0" fmla="*/ 0 h 484271"/>
                  <a:gd name="connsiteX1" fmla="*/ 484272 w 484272"/>
                  <a:gd name="connsiteY1" fmla="*/ 81574 h 484271"/>
                  <a:gd name="connsiteX2" fmla="*/ 81575 w 484272"/>
                  <a:gd name="connsiteY2" fmla="*/ 81574 h 484271"/>
                  <a:gd name="connsiteX3" fmla="*/ 81575 w 484272"/>
                  <a:gd name="connsiteY3" fmla="*/ 484271 h 484271"/>
                  <a:gd name="connsiteX4" fmla="*/ 0 w 484272"/>
                  <a:gd name="connsiteY4" fmla="*/ 484271 h 484271"/>
                  <a:gd name="connsiteX5" fmla="*/ 0 w 484272"/>
                  <a:gd name="connsiteY5" fmla="*/ 0 h 484271"/>
                  <a:gd name="connsiteX6" fmla="*/ 1 w 484272"/>
                  <a:gd name="connsiteY6" fmla="*/ 0 h 484271"/>
                  <a:gd name="connsiteX7" fmla="*/ 81575 w 484272"/>
                  <a:gd name="connsiteY7" fmla="*/ 0 h 484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4272" h="484271">
                    <a:moveTo>
                      <a:pt x="484272" y="0"/>
                    </a:moveTo>
                    <a:lnTo>
                      <a:pt x="484272" y="81574"/>
                    </a:lnTo>
                    <a:lnTo>
                      <a:pt x="81575" y="81574"/>
                    </a:lnTo>
                    <a:lnTo>
                      <a:pt x="81575" y="484271"/>
                    </a:lnTo>
                    <a:lnTo>
                      <a:pt x="0" y="48427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81575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844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293081D-7F40-1E13-D7F7-85F00E8A8822}"/>
              </a:ext>
            </a:extLst>
          </p:cNvPr>
          <p:cNvCxnSpPr/>
          <p:nvPr/>
        </p:nvCxnSpPr>
        <p:spPr>
          <a:xfrm>
            <a:off x="1981200" y="3429000"/>
            <a:ext cx="7924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13BE263-4B54-DE95-2F94-E2F730819479}"/>
              </a:ext>
            </a:extLst>
          </p:cNvPr>
          <p:cNvGrpSpPr/>
          <p:nvPr/>
        </p:nvGrpSpPr>
        <p:grpSpPr>
          <a:xfrm>
            <a:off x="3381828" y="3164114"/>
            <a:ext cx="4978400" cy="991677"/>
            <a:chOff x="3381828" y="3164114"/>
            <a:chExt cx="4978400" cy="153851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86CEF9D-F227-FFE6-E811-266E58B3EE7B}"/>
                </a:ext>
              </a:extLst>
            </p:cNvPr>
            <p:cNvCxnSpPr>
              <a:cxnSpLocks/>
            </p:cNvCxnSpPr>
            <p:nvPr/>
          </p:nvCxnSpPr>
          <p:spPr>
            <a:xfrm>
              <a:off x="3381828" y="3164114"/>
              <a:ext cx="0" cy="1538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D7F8C2E-C52B-1D3E-782E-A92667A5FD8F}"/>
                </a:ext>
              </a:extLst>
            </p:cNvPr>
            <p:cNvCxnSpPr>
              <a:cxnSpLocks/>
            </p:cNvCxnSpPr>
            <p:nvPr/>
          </p:nvCxnSpPr>
          <p:spPr>
            <a:xfrm>
              <a:off x="8360228" y="3164114"/>
              <a:ext cx="0" cy="15385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46DE03-00F8-39AB-F6C3-1287DB7E65B1}"/>
                  </a:ext>
                </a:extLst>
              </p:cNvPr>
              <p:cNvSpPr txBox="1"/>
              <p:nvPr/>
            </p:nvSpPr>
            <p:spPr>
              <a:xfrm>
                <a:off x="5517842" y="2748615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46DE03-00F8-39AB-F6C3-1287DB7E6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42" y="2748615"/>
                <a:ext cx="85151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그림 29">
            <a:extLst>
              <a:ext uri="{FF2B5EF4-FFF2-40B4-BE49-F238E27FC236}">
                <a16:creationId xmlns:a16="http://schemas.microsoft.com/office/drawing/2014/main" id="{77867FBC-58E4-A6CC-3993-037D37C6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502" y="1044484"/>
            <a:ext cx="1063843" cy="9114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478DBB7-92FB-6318-D86F-5DB34FB8A336}"/>
              </a:ext>
            </a:extLst>
          </p:cNvPr>
          <p:cNvSpPr txBox="1"/>
          <p:nvPr/>
        </p:nvSpPr>
        <p:spPr>
          <a:xfrm>
            <a:off x="2853136" y="1756734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Datetime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44F19E-3D94-97FE-D492-29C22DFFC2A7}"/>
              </a:ext>
            </a:extLst>
          </p:cNvPr>
          <p:cNvSpPr txBox="1"/>
          <p:nvPr/>
        </p:nvSpPr>
        <p:spPr>
          <a:xfrm>
            <a:off x="2579363" y="2006785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 15th, 2002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01525CE-398A-5209-DCA5-75BB9A25E304}"/>
              </a:ext>
            </a:extLst>
          </p:cNvPr>
          <p:cNvCxnSpPr>
            <a:cxnSpLocks/>
          </p:cNvCxnSpPr>
          <p:nvPr/>
        </p:nvCxnSpPr>
        <p:spPr>
          <a:xfrm>
            <a:off x="3381828" y="2479017"/>
            <a:ext cx="0" cy="48189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01D193E-4DA4-2937-819B-CDAC8F30D0F5}"/>
              </a:ext>
            </a:extLst>
          </p:cNvPr>
          <p:cNvCxnSpPr>
            <a:cxnSpLocks/>
          </p:cNvCxnSpPr>
          <p:nvPr/>
        </p:nvCxnSpPr>
        <p:spPr>
          <a:xfrm>
            <a:off x="8360228" y="2479017"/>
            <a:ext cx="0" cy="48189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32328120-2E40-391A-BC89-5A77FE5F3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902" y="1044484"/>
            <a:ext cx="1063843" cy="9114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86B7EF7-A684-8108-1258-B72527850C15}"/>
              </a:ext>
            </a:extLst>
          </p:cNvPr>
          <p:cNvSpPr txBox="1"/>
          <p:nvPr/>
        </p:nvSpPr>
        <p:spPr>
          <a:xfrm>
            <a:off x="7831536" y="1756734"/>
            <a:ext cx="107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Datetime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B5B87B-7331-EEB4-8183-EFD82D20B055}"/>
              </a:ext>
            </a:extLst>
          </p:cNvPr>
          <p:cNvSpPr txBox="1"/>
          <p:nvPr/>
        </p:nvSpPr>
        <p:spPr>
          <a:xfrm>
            <a:off x="7557763" y="2006785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 29th, 2022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78B2D68-6F74-1060-897D-4A7ED1F81720}"/>
              </a:ext>
            </a:extLst>
          </p:cNvPr>
          <p:cNvCxnSpPr>
            <a:cxnSpLocks/>
          </p:cNvCxnSpPr>
          <p:nvPr/>
        </p:nvCxnSpPr>
        <p:spPr>
          <a:xfrm flipH="1">
            <a:off x="3400519" y="3763567"/>
            <a:ext cx="4959711" cy="1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1176DA-23E2-C0B9-30E7-2C23EC2E32D9}"/>
              </a:ext>
            </a:extLst>
          </p:cNvPr>
          <p:cNvSpPr txBox="1"/>
          <p:nvPr/>
        </p:nvSpPr>
        <p:spPr>
          <a:xfrm>
            <a:off x="9427343" y="2991227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6DD792-21D2-10D9-5171-1E2B0F6D4884}"/>
              </a:ext>
            </a:extLst>
          </p:cNvPr>
          <p:cNvSpPr txBox="1"/>
          <p:nvPr/>
        </p:nvSpPr>
        <p:spPr>
          <a:xfrm>
            <a:off x="5612899" y="4121694"/>
            <a:ext cx="1506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7319 days OR</a:t>
            </a:r>
          </a:p>
          <a:p>
            <a:pPr algn="ctr"/>
            <a:r>
              <a:rPr lang="en-US" b="1" dirty="0"/>
              <a:t>20.0387 years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918CF7C-8B18-C8AE-ECEA-26C4C027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632" y="4008344"/>
            <a:ext cx="749869" cy="80168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8C95B8F-30D9-736E-BE2F-5AE4FE4261B9}"/>
              </a:ext>
            </a:extLst>
          </p:cNvPr>
          <p:cNvSpPr txBox="1"/>
          <p:nvPr/>
        </p:nvSpPr>
        <p:spPr>
          <a:xfrm>
            <a:off x="4338022" y="4761998"/>
            <a:ext cx="1006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Duration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A282316-75BD-8AAE-1B55-DE682A71A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632" y="5188752"/>
            <a:ext cx="749869" cy="74986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9D91FB8-0634-35FA-C92C-D8184B72A620}"/>
              </a:ext>
            </a:extLst>
          </p:cNvPr>
          <p:cNvSpPr txBox="1"/>
          <p:nvPr/>
        </p:nvSpPr>
        <p:spPr>
          <a:xfrm>
            <a:off x="3933424" y="5996043"/>
            <a:ext cx="181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calendarDuration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DB58FF-CBED-F26D-1579-553B5D47A89F}"/>
              </a:ext>
            </a:extLst>
          </p:cNvPr>
          <p:cNvSpPr txBox="1"/>
          <p:nvPr/>
        </p:nvSpPr>
        <p:spPr>
          <a:xfrm>
            <a:off x="5265950" y="3993690"/>
            <a:ext cx="349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C12D95-FBA8-9DCC-6268-06256E85A22C}"/>
              </a:ext>
            </a:extLst>
          </p:cNvPr>
          <p:cNvSpPr txBox="1"/>
          <p:nvPr/>
        </p:nvSpPr>
        <p:spPr>
          <a:xfrm>
            <a:off x="5515625" y="5357113"/>
            <a:ext cx="180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20 years, 14 days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8887B6-A9CA-CE79-531D-FCEBCB3F4DE1}"/>
              </a:ext>
            </a:extLst>
          </p:cNvPr>
          <p:cNvSpPr txBox="1"/>
          <p:nvPr/>
        </p:nvSpPr>
        <p:spPr>
          <a:xfrm>
            <a:off x="5265950" y="5093034"/>
            <a:ext cx="349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:</a:t>
            </a:r>
          </a:p>
        </p:txBody>
      </p:sp>
      <p:sp>
        <p:nvSpPr>
          <p:cNvPr id="53" name="화살표: 왼쪽으로 구부러짐 52">
            <a:extLst>
              <a:ext uri="{FF2B5EF4-FFF2-40B4-BE49-F238E27FC236}">
                <a16:creationId xmlns:a16="http://schemas.microsoft.com/office/drawing/2014/main" id="{130E0908-09E3-EF2A-8E6C-B64AA8A00FFC}"/>
              </a:ext>
            </a:extLst>
          </p:cNvPr>
          <p:cNvSpPr/>
          <p:nvPr/>
        </p:nvSpPr>
        <p:spPr>
          <a:xfrm>
            <a:off x="7288058" y="4201957"/>
            <a:ext cx="403862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19613C74-D19C-F13B-DAB6-DC6510425A59}"/>
              </a:ext>
            </a:extLst>
          </p:cNvPr>
          <p:cNvSpPr/>
          <p:nvPr/>
        </p:nvSpPr>
        <p:spPr>
          <a:xfrm rot="18900000" flipH="1">
            <a:off x="7329090" y="4437501"/>
            <a:ext cx="774372" cy="774373"/>
          </a:xfrm>
          <a:custGeom>
            <a:avLst/>
            <a:gdLst>
              <a:gd name="connsiteX0" fmla="*/ 399143 w 914399"/>
              <a:gd name="connsiteY0" fmla="*/ 0 h 914400"/>
              <a:gd name="connsiteX1" fmla="*/ 399143 w 914399"/>
              <a:gd name="connsiteY1" fmla="*/ 399144 h 914400"/>
              <a:gd name="connsiteX2" fmla="*/ 0 w 914399"/>
              <a:gd name="connsiteY2" fmla="*/ 399144 h 914400"/>
              <a:gd name="connsiteX3" fmla="*/ 0 w 914399"/>
              <a:gd name="connsiteY3" fmla="*/ 515256 h 914400"/>
              <a:gd name="connsiteX4" fmla="*/ 399143 w 914399"/>
              <a:gd name="connsiteY4" fmla="*/ 515256 h 914400"/>
              <a:gd name="connsiteX5" fmla="*/ 399143 w 914399"/>
              <a:gd name="connsiteY5" fmla="*/ 914400 h 914400"/>
              <a:gd name="connsiteX6" fmla="*/ 515256 w 914399"/>
              <a:gd name="connsiteY6" fmla="*/ 914400 h 914400"/>
              <a:gd name="connsiteX7" fmla="*/ 515256 w 914399"/>
              <a:gd name="connsiteY7" fmla="*/ 515256 h 914400"/>
              <a:gd name="connsiteX8" fmla="*/ 914399 w 914399"/>
              <a:gd name="connsiteY8" fmla="*/ 515256 h 914400"/>
              <a:gd name="connsiteX9" fmla="*/ 914399 w 914399"/>
              <a:gd name="connsiteY9" fmla="*/ 399144 h 914400"/>
              <a:gd name="connsiteX10" fmla="*/ 515256 w 914399"/>
              <a:gd name="connsiteY10" fmla="*/ 399144 h 914400"/>
              <a:gd name="connsiteX11" fmla="*/ 515256 w 914399"/>
              <a:gd name="connsiteY11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4399" h="914400">
                <a:moveTo>
                  <a:pt x="399143" y="0"/>
                </a:moveTo>
                <a:lnTo>
                  <a:pt x="399143" y="399144"/>
                </a:lnTo>
                <a:lnTo>
                  <a:pt x="0" y="399144"/>
                </a:lnTo>
                <a:lnTo>
                  <a:pt x="0" y="515256"/>
                </a:lnTo>
                <a:lnTo>
                  <a:pt x="399143" y="515256"/>
                </a:lnTo>
                <a:lnTo>
                  <a:pt x="399143" y="914400"/>
                </a:lnTo>
                <a:lnTo>
                  <a:pt x="515256" y="914400"/>
                </a:lnTo>
                <a:lnTo>
                  <a:pt x="515256" y="515256"/>
                </a:lnTo>
                <a:lnTo>
                  <a:pt x="914399" y="515256"/>
                </a:lnTo>
                <a:lnTo>
                  <a:pt x="914399" y="399144"/>
                </a:lnTo>
                <a:lnTo>
                  <a:pt x="515256" y="399144"/>
                </a:lnTo>
                <a:lnTo>
                  <a:pt x="51525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EF9C3A-F8EF-4DBE-4FE4-CE46C11EBA20}"/>
                  </a:ext>
                </a:extLst>
              </p:cNvPr>
              <p:cNvSpPr txBox="1"/>
              <p:nvPr/>
            </p:nvSpPr>
            <p:spPr>
              <a:xfrm>
                <a:off x="7897376" y="4603183"/>
                <a:ext cx="2933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0.0387 ∗ 365≠14 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𝑑𝑎𝑦𝑠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EF9C3A-F8EF-4DBE-4FE4-CE46C11EB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376" y="4603183"/>
                <a:ext cx="293375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7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41E09E-7BCC-F10A-BC7E-587DCC3729ED}"/>
              </a:ext>
            </a:extLst>
          </p:cNvPr>
          <p:cNvSpPr txBox="1"/>
          <p:nvPr/>
        </p:nvSpPr>
        <p:spPr>
          <a:xfrm>
            <a:off x="2310063" y="3141846"/>
            <a:ext cx="21717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TT(1, :)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EC1320-03DB-83D1-ED8F-A23180650D6C}"/>
              </a:ext>
            </a:extLst>
          </p:cNvPr>
          <p:cNvCxnSpPr>
            <a:cxnSpLocks/>
          </p:cNvCxnSpPr>
          <p:nvPr/>
        </p:nvCxnSpPr>
        <p:spPr>
          <a:xfrm>
            <a:off x="4441991" y="2859735"/>
            <a:ext cx="0" cy="126390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1D4887-48D1-54B4-A6F9-93169BB85AE5}"/>
              </a:ext>
            </a:extLst>
          </p:cNvPr>
          <p:cNvSpPr txBox="1"/>
          <p:nvPr/>
        </p:nvSpPr>
        <p:spPr>
          <a:xfrm>
            <a:off x="6978316" y="5197354"/>
            <a:ext cx="18249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TT{1, :}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FC0DA0-4250-B149-C1B5-E9AD7776F6ED}"/>
              </a:ext>
            </a:extLst>
          </p:cNvPr>
          <p:cNvCxnSpPr>
            <a:cxnSpLocks/>
          </p:cNvCxnSpPr>
          <p:nvPr/>
        </p:nvCxnSpPr>
        <p:spPr>
          <a:xfrm>
            <a:off x="8958771" y="2847644"/>
            <a:ext cx="0" cy="294686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20D9F0-F91A-183A-98CA-A095E1F86D6A}"/>
              </a:ext>
            </a:extLst>
          </p:cNvPr>
          <p:cNvSpPr txBox="1"/>
          <p:nvPr/>
        </p:nvSpPr>
        <p:spPr>
          <a:xfrm>
            <a:off x="7785012" y="5987581"/>
            <a:ext cx="2347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[38, 100, 10]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B9D9EBC-5125-EDA0-E90E-407F65FF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641" y="5255356"/>
            <a:ext cx="713290" cy="713290"/>
          </a:xfrm>
          <a:prstGeom prst="rect">
            <a:avLst/>
          </a:prstGeom>
        </p:spPr>
      </p:pic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484092A1-232D-6A99-43A6-E65018C71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096977"/>
              </p:ext>
            </p:extLst>
          </p:nvPr>
        </p:nvGraphicFramePr>
        <p:xfrm>
          <a:off x="3059679" y="1005144"/>
          <a:ext cx="650966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90535">
                  <a:extLst>
                    <a:ext uri="{9D8B030D-6E8A-4147-A177-3AD203B41FA5}">
                      <a16:colId xmlns:a16="http://schemas.microsoft.com/office/drawing/2014/main" val="1650671294"/>
                    </a:ext>
                  </a:extLst>
                </a:gridCol>
                <a:gridCol w="1339709">
                  <a:extLst>
                    <a:ext uri="{9D8B030D-6E8A-4147-A177-3AD203B41FA5}">
                      <a16:colId xmlns:a16="http://schemas.microsoft.com/office/drawing/2014/main" val="5126196"/>
                    </a:ext>
                  </a:extLst>
                </a:gridCol>
                <a:gridCol w="1339709">
                  <a:extLst>
                    <a:ext uri="{9D8B030D-6E8A-4147-A177-3AD203B41FA5}">
                      <a16:colId xmlns:a16="http://schemas.microsoft.com/office/drawing/2014/main" val="1592621238"/>
                    </a:ext>
                  </a:extLst>
                </a:gridCol>
                <a:gridCol w="1339709">
                  <a:extLst>
                    <a:ext uri="{9D8B030D-6E8A-4147-A177-3AD203B41FA5}">
                      <a16:colId xmlns:a16="http://schemas.microsoft.com/office/drawing/2014/main" val="183064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2022-12-15 10:03:24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4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2022-12-15 10:58:44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36.5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2022-12-15 12:03:02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6429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89B1CF4-DC51-B83B-9028-694058F3B417}"/>
              </a:ext>
            </a:extLst>
          </p:cNvPr>
          <p:cNvSpPr txBox="1"/>
          <p:nvPr/>
        </p:nvSpPr>
        <p:spPr>
          <a:xfrm>
            <a:off x="2086841" y="1537737"/>
            <a:ext cx="9531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/>
              <a:t>TT:</a:t>
            </a:r>
            <a:endParaRPr lang="en-US" sz="44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5584E66-A774-B6E1-A7E3-EC6106F76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76" y="3199848"/>
            <a:ext cx="729078" cy="711439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57FB040-4F92-FDE1-C9C6-74E5B9646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209044"/>
              </p:ext>
            </p:extLst>
          </p:nvPr>
        </p:nvGraphicFramePr>
        <p:xfrm>
          <a:off x="1187160" y="4270427"/>
          <a:ext cx="6509662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90535">
                  <a:extLst>
                    <a:ext uri="{9D8B030D-6E8A-4147-A177-3AD203B41FA5}">
                      <a16:colId xmlns:a16="http://schemas.microsoft.com/office/drawing/2014/main" val="4084803768"/>
                    </a:ext>
                  </a:extLst>
                </a:gridCol>
                <a:gridCol w="1339709">
                  <a:extLst>
                    <a:ext uri="{9D8B030D-6E8A-4147-A177-3AD203B41FA5}">
                      <a16:colId xmlns:a16="http://schemas.microsoft.com/office/drawing/2014/main" val="2696927836"/>
                    </a:ext>
                  </a:extLst>
                </a:gridCol>
                <a:gridCol w="1339709">
                  <a:extLst>
                    <a:ext uri="{9D8B030D-6E8A-4147-A177-3AD203B41FA5}">
                      <a16:colId xmlns:a16="http://schemas.microsoft.com/office/drawing/2014/main" val="231300079"/>
                    </a:ext>
                  </a:extLst>
                </a:gridCol>
                <a:gridCol w="1339709">
                  <a:extLst>
                    <a:ext uri="{9D8B030D-6E8A-4147-A177-3AD203B41FA5}">
                      <a16:colId xmlns:a16="http://schemas.microsoft.com/office/drawing/2014/main" val="820932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Height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27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2022-12-15 10:03:24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79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0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2EF5CDC-EF2A-C839-CB69-7F8C72D6C4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0" r="50000"/>
          <a:stretch/>
        </p:blipFill>
        <p:spPr>
          <a:xfrm>
            <a:off x="781050" y="1428750"/>
            <a:ext cx="4800600" cy="4000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558FD0A-784C-DCDB-9F4A-96C9631C5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23" r="5316"/>
          <a:stretch/>
        </p:blipFill>
        <p:spPr>
          <a:xfrm>
            <a:off x="6905625" y="1428750"/>
            <a:ext cx="4800600" cy="4000500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D9935E5-55DE-40E4-3CEB-7CBB975B0725}"/>
              </a:ext>
            </a:extLst>
          </p:cNvPr>
          <p:cNvSpPr/>
          <p:nvPr/>
        </p:nvSpPr>
        <p:spPr>
          <a:xfrm>
            <a:off x="5400675" y="3186684"/>
            <a:ext cx="139065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135A64-FCE9-7A0C-0B84-088998C81828}"/>
              </a:ext>
            </a:extLst>
          </p:cNvPr>
          <p:cNvSpPr txBox="1"/>
          <p:nvPr/>
        </p:nvSpPr>
        <p:spPr>
          <a:xfrm>
            <a:off x="5520208" y="2263354"/>
            <a:ext cx="999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After</a:t>
            </a:r>
          </a:p>
          <a:p>
            <a:pPr algn="ctr"/>
            <a:r>
              <a:rPr lang="en-US" dirty="0"/>
              <a:t>re-timed</a:t>
            </a:r>
          </a:p>
          <a:p>
            <a:pPr algn="ctr"/>
            <a:r>
              <a:rPr lang="en-US" dirty="0"/>
              <a:t>hourly</a:t>
            </a:r>
          </a:p>
        </p:txBody>
      </p:sp>
    </p:spTree>
    <p:extLst>
      <p:ext uri="{BB962C8B-B14F-4D97-AF65-F5344CB8AC3E}">
        <p14:creationId xmlns:p14="http://schemas.microsoft.com/office/powerpoint/2010/main" val="378820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4758085-7AFE-4381-C188-BFCA6721D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97" y="1252809"/>
            <a:ext cx="2180952" cy="214285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BC3036E-8F28-3CC4-F3A9-ADA16BF84A90}"/>
              </a:ext>
            </a:extLst>
          </p:cNvPr>
          <p:cNvSpPr/>
          <p:nvPr/>
        </p:nvSpPr>
        <p:spPr>
          <a:xfrm>
            <a:off x="3722451" y="20819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4ADF42-818F-329B-2D57-49C9097B0116}"/>
              </a:ext>
            </a:extLst>
          </p:cNvPr>
          <p:cNvSpPr/>
          <p:nvPr/>
        </p:nvSpPr>
        <p:spPr>
          <a:xfrm>
            <a:off x="1246040" y="2566553"/>
            <a:ext cx="1633148" cy="2842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947186F-50C1-370B-5B17-54727AE6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943" y="1252809"/>
            <a:ext cx="5447619" cy="435238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AD49F4-54FA-9AAE-83C2-8FA472648B7C}"/>
              </a:ext>
            </a:extLst>
          </p:cNvPr>
          <p:cNvSpPr/>
          <p:nvPr/>
        </p:nvSpPr>
        <p:spPr>
          <a:xfrm>
            <a:off x="8157828" y="5220106"/>
            <a:ext cx="1057890" cy="2842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6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89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Angelo Yeo</dc:creator>
  <cp:lastModifiedBy>Angelo Yeo</cp:lastModifiedBy>
  <cp:revision>6</cp:revision>
  <dcterms:created xsi:type="dcterms:W3CDTF">2022-12-28T13:45:02Z</dcterms:created>
  <dcterms:modified xsi:type="dcterms:W3CDTF">2022-12-30T05:16:26Z</dcterms:modified>
</cp:coreProperties>
</file>