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8B64"/>
    <a:srgbClr val="71B0DB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1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BE41-A1C3-74E8-9025-FE6D88000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DCC6C-5936-1A1B-AA1F-0B7DB3261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D4B4F-35A0-6F6D-00BF-61D77DC9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96F0B-0D61-0DB2-EFC0-4FDB4FD8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A65C4-6B81-A1F9-80D1-50AA13A4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1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19C84-BAE0-3A99-5EB4-137B3060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9B53C-511F-68F7-816A-3BF340C7E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A63C0-5E77-B141-856A-AE5588C8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BAB95-F56E-D97C-18B2-FF5BB2F3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AFBA3-A0F7-E543-D1D3-3F9A48C5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4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1B1A7-5E4A-6B33-2D2A-7FBC62B88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33DF2-AB05-4DE7-4301-38958559D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56903-8132-3854-2AB2-4B225A92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2A5D6-0320-97E0-58BB-746063B4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1F82F-2B52-27AC-A68F-3798D47E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8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0E39-C64F-9D95-AC5B-22E5EF7C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D6EB4-43E1-E6B2-90AC-39E844BEA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9E9FC-2299-6877-95BA-8A2A3B29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F2A3D-0546-4079-BBEB-4F98A0AE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1DC10-C613-C088-D7A1-B122AEBA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6DF6-363D-1CAC-4EA7-7C51A8B7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15164-55B0-E5AF-AEB1-67518F951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9645F-D614-819C-1E6A-6E0C6741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B9B45-3404-3763-36D8-7602C5A3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1BF4-C100-45A6-DD4B-CB5DED77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01B2-9BEA-24A9-66D3-79C4A2CC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E42F-F32E-0B02-95C6-94CCA2D2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59140-312C-7055-97C2-2E870791A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14B30-3090-3D22-7CEF-49A3FC38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82C7A-E0AF-916E-65E5-BFD078E9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C7A05-BDFF-7838-A555-D207DB2B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2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373D-B181-1BAF-2DB8-2562DC04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43E75-31DE-B4B3-2D6B-858230262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D0DA3-B288-6DA4-8C1B-238E36D12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C2686-B9C3-3FF2-6798-BFC81A8FC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81C36-9560-270F-8B53-40A746822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C067D-551C-23C4-F8FE-36F2D36B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E9E52-2C1E-81D7-FA19-C8433446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796F9-72AB-80ED-6423-8522FE54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8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DCE9-F856-2F50-D562-64F84701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274EF-BE6F-EE3D-4704-1B17DDD5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7E82E-423A-B7CA-4AB9-2FB9E2CC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2F9F5-3DFA-6760-BF50-D2E2D76C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BB770-9FAD-12AA-53E5-2E8B7D64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63146-F041-617C-9B61-F56F3F58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C4B4D-5402-18D2-7F47-D6B8212B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7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F051-92BE-1CBE-0077-7E81135D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F4CC-1383-99F0-5FC0-C7F7C921A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9A15F-8890-AF3F-4742-4836F14CB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24D50-B1F5-4B98-ABA8-86D6D69D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161B8-ECC3-C96A-F0F4-C180E89D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BBFE3-D0D0-0A89-A2FE-71D2428A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5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A468-BC12-F073-8AB2-48EE05B6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63F86-32EC-781A-2E69-4F472D8D9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6F5F8-67D1-1B5B-A3B9-9587E6412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F5A29-0CCB-24CB-F2B7-78D9DA85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44DF4-28F9-0723-F1ED-3CE4A872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D4B17-D1AE-4A11-022B-CB147C6D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8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17C56-0DC2-FA30-7CBD-1BE1DDDB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3A9C2-EE6C-B110-BDAF-3F7118A54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AEDBC-38AA-8762-16A4-95F76A898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EED8-ECA6-4669-BAF5-92CC35216992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31EF0-9627-74C2-95CB-47252C37C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09FF-8973-9586-B3B8-21D3352B5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5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D31D02A-ED69-5138-085B-AFE2FDF3D7A2}"/>
              </a:ext>
            </a:extLst>
          </p:cNvPr>
          <p:cNvGrpSpPr/>
          <p:nvPr/>
        </p:nvGrpSpPr>
        <p:grpSpPr>
          <a:xfrm>
            <a:off x="1892207" y="635150"/>
            <a:ext cx="1347525" cy="1756675"/>
            <a:chOff x="8462341" y="4989890"/>
            <a:chExt cx="1347525" cy="17566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B26820-20A8-CDDC-4F4B-9DBF42FA9CF6}"/>
                </a:ext>
              </a:extLst>
            </p:cNvPr>
            <p:cNvSpPr/>
            <p:nvPr/>
          </p:nvSpPr>
          <p:spPr>
            <a:xfrm>
              <a:off x="8462342" y="4989890"/>
              <a:ext cx="1347524" cy="1335806"/>
            </a:xfrm>
            <a:prstGeom prst="rect">
              <a:avLst/>
            </a:prstGeom>
            <a:gradFill>
              <a:gsLst>
                <a:gs pos="43000">
                  <a:srgbClr val="FBEFA0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CEE9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92D0C3-FEA8-3877-3EEE-5073153F8D4F}"/>
                </a:ext>
              </a:extLst>
            </p:cNvPr>
            <p:cNvSpPr/>
            <p:nvPr/>
          </p:nvSpPr>
          <p:spPr>
            <a:xfrm>
              <a:off x="8462341" y="4992038"/>
              <a:ext cx="1347524" cy="1331509"/>
            </a:xfrm>
            <a:prstGeom prst="rect">
              <a:avLst/>
            </a:prstGeom>
            <a:noFill/>
            <a:ln w="1174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93BB46-D514-7311-4BEC-37D7C9AAD9E3}"/>
                </a:ext>
              </a:extLst>
            </p:cNvPr>
            <p:cNvSpPr txBox="1"/>
            <p:nvPr/>
          </p:nvSpPr>
          <p:spPr>
            <a:xfrm>
              <a:off x="8723650" y="6377233"/>
              <a:ext cx="82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Logical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4C4C6A2-5B74-BD1B-D985-D293D8B2D825}"/>
                </a:ext>
              </a:extLst>
            </p:cNvPr>
            <p:cNvSpPr/>
            <p:nvPr/>
          </p:nvSpPr>
          <p:spPr>
            <a:xfrm rot="2693785">
              <a:off x="8937259" y="5146103"/>
              <a:ext cx="460343" cy="851247"/>
            </a:xfrm>
            <a:custGeom>
              <a:avLst/>
              <a:gdLst>
                <a:gd name="connsiteX0" fmla="*/ 621374 w 903556"/>
                <a:gd name="connsiteY0" fmla="*/ 16614 h 1670818"/>
                <a:gd name="connsiteX1" fmla="*/ 653247 w 903556"/>
                <a:gd name="connsiteY1" fmla="*/ 2827 h 1670818"/>
                <a:gd name="connsiteX2" fmla="*/ 834709 w 903556"/>
                <a:gd name="connsiteY2" fmla="*/ 5 h 1670818"/>
                <a:gd name="connsiteX3" fmla="*/ 880782 w 903556"/>
                <a:gd name="connsiteY3" fmla="*/ 44667 h 1670818"/>
                <a:gd name="connsiteX4" fmla="*/ 903556 w 903556"/>
                <a:gd name="connsiteY4" fmla="*/ 1508897 h 1670818"/>
                <a:gd name="connsiteX5" fmla="*/ 900113 w 903556"/>
                <a:gd name="connsiteY5" fmla="*/ 1517588 h 1670818"/>
                <a:gd name="connsiteX6" fmla="*/ 900113 w 903556"/>
                <a:gd name="connsiteY6" fmla="*/ 1628907 h 1670818"/>
                <a:gd name="connsiteX7" fmla="*/ 858202 w 903556"/>
                <a:gd name="connsiteY7" fmla="*/ 1670818 h 1670818"/>
                <a:gd name="connsiteX8" fmla="*/ 41911 w 903556"/>
                <a:gd name="connsiteY8" fmla="*/ 1670818 h 1670818"/>
                <a:gd name="connsiteX9" fmla="*/ 0 w 903556"/>
                <a:gd name="connsiteY9" fmla="*/ 1628907 h 1670818"/>
                <a:gd name="connsiteX10" fmla="*/ 0 w 903556"/>
                <a:gd name="connsiteY10" fmla="*/ 1461268 h 1670818"/>
                <a:gd name="connsiteX11" fmla="*/ 41911 w 903556"/>
                <a:gd name="connsiteY11" fmla="*/ 1419357 h 1670818"/>
                <a:gd name="connsiteX12" fmla="*/ 629900 w 903556"/>
                <a:gd name="connsiteY12" fmla="*/ 1419357 h 1670818"/>
                <a:gd name="connsiteX13" fmla="*/ 608585 w 903556"/>
                <a:gd name="connsiteY13" fmla="*/ 48900 h 1670818"/>
                <a:gd name="connsiteX14" fmla="*/ 621374 w 903556"/>
                <a:gd name="connsiteY14" fmla="*/ 16614 h 167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3556" h="1670818">
                  <a:moveTo>
                    <a:pt x="621374" y="16614"/>
                  </a:moveTo>
                  <a:cubicBezTo>
                    <a:pt x="629456" y="8276"/>
                    <a:pt x="640719" y="3022"/>
                    <a:pt x="653247" y="2827"/>
                  </a:cubicBezTo>
                  <a:lnTo>
                    <a:pt x="834709" y="5"/>
                  </a:lnTo>
                  <a:cubicBezTo>
                    <a:pt x="859765" y="-385"/>
                    <a:pt x="880393" y="19611"/>
                    <a:pt x="880782" y="44667"/>
                  </a:cubicBezTo>
                  <a:lnTo>
                    <a:pt x="903556" y="1508897"/>
                  </a:lnTo>
                  <a:lnTo>
                    <a:pt x="900113" y="1517588"/>
                  </a:lnTo>
                  <a:lnTo>
                    <a:pt x="900113" y="1628907"/>
                  </a:lnTo>
                  <a:cubicBezTo>
                    <a:pt x="900113" y="1652054"/>
                    <a:pt x="881349" y="1670818"/>
                    <a:pt x="858202" y="1670818"/>
                  </a:cubicBezTo>
                  <a:lnTo>
                    <a:pt x="41911" y="1670818"/>
                  </a:lnTo>
                  <a:cubicBezTo>
                    <a:pt x="18764" y="1670818"/>
                    <a:pt x="0" y="1652054"/>
                    <a:pt x="0" y="1628907"/>
                  </a:cubicBezTo>
                  <a:lnTo>
                    <a:pt x="0" y="1461268"/>
                  </a:lnTo>
                  <a:cubicBezTo>
                    <a:pt x="0" y="1438121"/>
                    <a:pt x="18764" y="1419357"/>
                    <a:pt x="41911" y="1419357"/>
                  </a:cubicBezTo>
                  <a:lnTo>
                    <a:pt x="629900" y="1419357"/>
                  </a:lnTo>
                  <a:lnTo>
                    <a:pt x="608585" y="48900"/>
                  </a:lnTo>
                  <a:cubicBezTo>
                    <a:pt x="608391" y="36372"/>
                    <a:pt x="613292" y="24951"/>
                    <a:pt x="621374" y="16614"/>
                  </a:cubicBezTo>
                  <a:close/>
                </a:path>
              </a:pathLst>
            </a:cu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40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318ADB-32F2-4972-C0F1-8BB0CFA4D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221530"/>
              </p:ext>
            </p:extLst>
          </p:nvPr>
        </p:nvGraphicFramePr>
        <p:xfrm>
          <a:off x="1337733" y="2556932"/>
          <a:ext cx="209702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008">
                  <a:extLst>
                    <a:ext uri="{9D8B030D-6E8A-4147-A177-3AD203B41FA5}">
                      <a16:colId xmlns:a16="http://schemas.microsoft.com/office/drawing/2014/main" val="3752755733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3992016225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3008898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1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42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94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1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6475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3A2A9E-3B6B-D3A3-1CAB-2D454313ACDE}"/>
              </a:ext>
            </a:extLst>
          </p:cNvPr>
          <p:cNvSpPr txBox="1"/>
          <p:nvPr/>
        </p:nvSpPr>
        <p:spPr>
          <a:xfrm>
            <a:off x="1871134" y="215899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 = A &amp; B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F60F9CC-5BFD-F3CA-9D41-D97AE005B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148433"/>
              </p:ext>
            </p:extLst>
          </p:nvPr>
        </p:nvGraphicFramePr>
        <p:xfrm>
          <a:off x="3987800" y="2556932"/>
          <a:ext cx="209702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008">
                  <a:extLst>
                    <a:ext uri="{9D8B030D-6E8A-4147-A177-3AD203B41FA5}">
                      <a16:colId xmlns:a16="http://schemas.microsoft.com/office/drawing/2014/main" val="3752755733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3992016225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3008898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1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42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94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1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6475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5D8B1D3-E1AF-9109-E3FE-6ADF0DE95CC1}"/>
              </a:ext>
            </a:extLst>
          </p:cNvPr>
          <p:cNvSpPr txBox="1"/>
          <p:nvPr/>
        </p:nvSpPr>
        <p:spPr>
          <a:xfrm>
            <a:off x="4546849" y="2158998"/>
            <a:ext cx="98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 = A | B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6056BC4F-D93F-0208-7D0E-87261C8EE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348970"/>
              </p:ext>
            </p:extLst>
          </p:nvPr>
        </p:nvGraphicFramePr>
        <p:xfrm>
          <a:off x="9287934" y="2556932"/>
          <a:ext cx="1398016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008">
                  <a:extLst>
                    <a:ext uri="{9D8B030D-6E8A-4147-A177-3AD203B41FA5}">
                      <a16:colId xmlns:a16="http://schemas.microsoft.com/office/drawing/2014/main" val="3752755733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3008898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1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42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94171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F19C086-3327-7DC4-D162-0C47EB12220C}"/>
              </a:ext>
            </a:extLst>
          </p:cNvPr>
          <p:cNvSpPr txBox="1"/>
          <p:nvPr/>
        </p:nvSpPr>
        <p:spPr>
          <a:xfrm>
            <a:off x="9603663" y="215899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 = ~A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BD0ECE5A-D113-62C3-6E71-31EA1F699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419974"/>
              </p:ext>
            </p:extLst>
          </p:nvPr>
        </p:nvGraphicFramePr>
        <p:xfrm>
          <a:off x="6637867" y="2556932"/>
          <a:ext cx="209702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008">
                  <a:extLst>
                    <a:ext uri="{9D8B030D-6E8A-4147-A177-3AD203B41FA5}">
                      <a16:colId xmlns:a16="http://schemas.microsoft.com/office/drawing/2014/main" val="3752755733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3992016225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3008898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31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429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94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1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4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6475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1E7CE6E-0F7F-1F11-4CD5-9EC097F45C2A}"/>
              </a:ext>
            </a:extLst>
          </p:cNvPr>
          <p:cNvSpPr txBox="1"/>
          <p:nvPr/>
        </p:nvSpPr>
        <p:spPr>
          <a:xfrm>
            <a:off x="7028473" y="2158998"/>
            <a:ext cx="13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 = xor(A, B)</a:t>
            </a:r>
          </a:p>
        </p:txBody>
      </p:sp>
    </p:spTree>
    <p:extLst>
      <p:ext uri="{BB962C8B-B14F-4D97-AF65-F5344CB8AC3E}">
        <p14:creationId xmlns:p14="http://schemas.microsoft.com/office/powerpoint/2010/main" val="230542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74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9</cp:revision>
  <dcterms:created xsi:type="dcterms:W3CDTF">2022-12-14T05:55:34Z</dcterms:created>
  <dcterms:modified xsi:type="dcterms:W3CDTF">2022-12-18T04:59:45Z</dcterms:modified>
</cp:coreProperties>
</file>