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  <p:sldId id="263" r:id="rId9"/>
    <p:sldId id="264" r:id="rId10"/>
    <p:sldId id="266" r:id="rId11"/>
    <p:sldId id="267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A14"/>
    <a:srgbClr val="80CB58"/>
    <a:srgbClr val="FFFFFF"/>
    <a:srgbClr val="2796EB"/>
    <a:srgbClr val="3D26A8"/>
    <a:srgbClr val="E68B64"/>
    <a:srgbClr val="71B0DB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>
        <p:scale>
          <a:sx n="66" d="100"/>
          <a:sy n="66" d="100"/>
        </p:scale>
        <p:origin x="3942" y="111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0BE41-A1C3-74E8-9025-FE6D88000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7DCC6C-5936-1A1B-AA1F-0B7DB32618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D4B4F-35A0-6F6D-00BF-61D77DC90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EED8-ECA6-4669-BAF5-92CC35216992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96F0B-0D61-0DB2-EFC0-4FDB4FD88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A65C4-6B81-A1F9-80D1-50AA13A4B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2851-F81F-4138-84DF-E1F056464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11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19C84-BAE0-3A99-5EB4-137B30601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39B53C-511F-68F7-816A-3BF340C7EE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A63C0-5E77-B141-856A-AE5588C8C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EED8-ECA6-4669-BAF5-92CC35216992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BAB95-F56E-D97C-18B2-FF5BB2F3A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AFBA3-A0F7-E543-D1D3-3F9A48C5B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2851-F81F-4138-84DF-E1F056464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746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81B1A7-5E4A-6B33-2D2A-7FBC62B88F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D33DF2-AB05-4DE7-4301-38958559D5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56903-8132-3854-2AB2-4B225A926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EED8-ECA6-4669-BAF5-92CC35216992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2A5D6-0320-97E0-58BB-746063B47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1F82F-2B52-27AC-A68F-3798D47E7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2851-F81F-4138-84DF-E1F056464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882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F0E39-C64F-9D95-AC5B-22E5EF7C1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D6EB4-43E1-E6B2-90AC-39E844BEA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9E9FC-2299-6877-95BA-8A2A3B299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EED8-ECA6-4669-BAF5-92CC35216992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F2A3D-0546-4079-BBEB-4F98A0AEC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1DC10-C613-C088-D7A1-B122AEBAE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2851-F81F-4138-84DF-E1F056464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77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A6DF6-363D-1CAC-4EA7-7C51A8B79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15164-55B0-E5AF-AEB1-67518F951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9645F-D614-819C-1E6A-6E0C6741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EED8-ECA6-4669-BAF5-92CC35216992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B9B45-3404-3763-36D8-7602C5A34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11BF4-C100-45A6-DD4B-CB5DED77B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2851-F81F-4138-84DF-E1F056464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998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201B2-9BEA-24A9-66D3-79C4A2CC1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AE42F-F32E-0B02-95C6-94CCA2D276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59140-312C-7055-97C2-2E870791A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A14B30-3090-3D22-7CEF-49A3FC385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EED8-ECA6-4669-BAF5-92CC35216992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182C7A-E0AF-916E-65E5-BFD078E9F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EC7A05-BDFF-7838-A555-D207DB2B5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2851-F81F-4138-84DF-E1F056464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224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B373D-B181-1BAF-2DB8-2562DC046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43E75-31DE-B4B3-2D6B-858230262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5D0DA3-B288-6DA4-8C1B-238E36D12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6C2686-B9C3-3FF2-6798-BFC81A8FC9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881C36-9560-270F-8B53-40A746822A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2C067D-551C-23C4-F8FE-36F2D36B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EED8-ECA6-4669-BAF5-92CC35216992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8E9E52-2C1E-81D7-FA19-C84334468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9796F9-72AB-80ED-6423-8522FE548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2851-F81F-4138-84DF-E1F056464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58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2DCE9-F856-2F50-D562-64F84701F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6274EF-BE6F-EE3D-4704-1B17DDD5C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EED8-ECA6-4669-BAF5-92CC35216992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7E82E-423A-B7CA-4AB9-2FB9E2CCD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D2F9F5-3DFA-6760-BF50-D2E2D76CF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2851-F81F-4138-84DF-E1F056464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1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0BB770-9FAD-12AA-53E5-2E8B7D64B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EED8-ECA6-4669-BAF5-92CC35216992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763146-F041-617C-9B61-F56F3F582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5C4B4D-5402-18D2-7F47-D6B8212BF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2851-F81F-4138-84DF-E1F056464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70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3F051-92BE-1CBE-0077-7E81135D1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4F4CC-1383-99F0-5FC0-C7F7C921A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9A15F-8890-AF3F-4742-4836F14CB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624D50-B1F5-4B98-ABA8-86D6D69DB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EED8-ECA6-4669-BAF5-92CC35216992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161B8-ECC3-C96A-F0F4-C180E89D8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BBFE3-D0D0-0A89-A2FE-71D2428A5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2851-F81F-4138-84DF-E1F056464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853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2A468-BC12-F073-8AB2-48EE05B68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263F86-32EC-781A-2E69-4F472D8D92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76F5F8-67D1-1B5B-A3B9-9587E64124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1F5A29-0CCB-24CB-F2B7-78D9DA85F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EED8-ECA6-4669-BAF5-92CC35216992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C44DF4-28F9-0723-F1ED-3CE4A8721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1D4B17-D1AE-4A11-022B-CB147C6D4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2851-F81F-4138-84DF-E1F056464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85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917C56-0DC2-FA30-7CBD-1BE1DDDBE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3A9C2-EE6C-B110-BDAF-3F7118A54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AEDBC-38AA-8762-16A4-95F76A898B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3EED8-ECA6-4669-BAF5-92CC35216992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31EF0-9627-74C2-95CB-47252C37CD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09FF-8973-9586-B3B8-21D3352B5F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42851-F81F-4138-84DF-E1F056464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54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6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Bracket 4">
            <a:extLst>
              <a:ext uri="{FF2B5EF4-FFF2-40B4-BE49-F238E27FC236}">
                <a16:creationId xmlns:a16="http://schemas.microsoft.com/office/drawing/2014/main" id="{0A215713-DBF8-4BB4-1D27-45166AA6947D}"/>
              </a:ext>
            </a:extLst>
          </p:cNvPr>
          <p:cNvSpPr/>
          <p:nvPr/>
        </p:nvSpPr>
        <p:spPr>
          <a:xfrm>
            <a:off x="3795424" y="787399"/>
            <a:ext cx="73152" cy="1693334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9">
                <a:extLst>
                  <a:ext uri="{FF2B5EF4-FFF2-40B4-BE49-F238E27FC236}">
                    <a16:creationId xmlns:a16="http://schemas.microsoft.com/office/drawing/2014/main" id="{4F436193-87A6-8F40-F357-6F378D2892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43076557"/>
                  </p:ext>
                </p:extLst>
              </p:nvPr>
            </p:nvGraphicFramePr>
            <p:xfrm>
              <a:off x="2032000" y="719666"/>
              <a:ext cx="1800000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0000">
                      <a:extLst>
                        <a:ext uri="{9D8B030D-6E8A-4147-A177-3AD203B41FA5}">
                          <a16:colId xmlns:a16="http://schemas.microsoft.com/office/drawing/2014/main" val="2738424669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026417902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23444172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444811538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4075948581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ysClr val="windowText" lastClr="000000"/>
                              </a:solidFill>
                            </a:rPr>
                            <a:t>n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0915841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ysClr val="windowText" lastClr="000000"/>
                              </a:solidFill>
                            </a:rPr>
                            <a:t>8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5544579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ysClr val="windowText" lastClr="000000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9698977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4293329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ysClr val="windowText" lastClr="000000"/>
                              </a:solidFill>
                            </a:rPr>
                            <a:t>m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9670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9">
                <a:extLst>
                  <a:ext uri="{FF2B5EF4-FFF2-40B4-BE49-F238E27FC236}">
                    <a16:creationId xmlns:a16="http://schemas.microsoft.com/office/drawing/2014/main" id="{4F436193-87A6-8F40-F357-6F378D2892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43076557"/>
                  </p:ext>
                </p:extLst>
              </p:nvPr>
            </p:nvGraphicFramePr>
            <p:xfrm>
              <a:off x="2032000" y="719666"/>
              <a:ext cx="1800000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0000">
                      <a:extLst>
                        <a:ext uri="{9D8B030D-6E8A-4147-A177-3AD203B41FA5}">
                          <a16:colId xmlns:a16="http://schemas.microsoft.com/office/drawing/2014/main" val="2738424669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026417902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23444172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1444811538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407594858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1695" t="-8333" r="-10000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ysClr val="windowText" lastClr="000000"/>
                              </a:solidFill>
                            </a:rPr>
                            <a:t>n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091584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ysClr val="windowText" lastClr="000000"/>
                              </a:solidFill>
                            </a:rPr>
                            <a:t>8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1695" t="-108333" r="-100000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554457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ysClr val="windowText" lastClr="000000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1695" t="-204918" r="-100000" b="-2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969897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310000" r="-401695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000" t="-310000" r="-301695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96667" t="-310000" r="-196667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1695" t="-310000" r="-10000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429332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ysClr val="windowText" lastClr="000000"/>
                              </a:solidFill>
                            </a:rPr>
                            <a:t>m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9670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Right Bracket 9">
            <a:extLst>
              <a:ext uri="{FF2B5EF4-FFF2-40B4-BE49-F238E27FC236}">
                <a16:creationId xmlns:a16="http://schemas.microsoft.com/office/drawing/2014/main" id="{1011E713-E9F4-EF12-9BE7-0BE9D0135214}"/>
              </a:ext>
            </a:extLst>
          </p:cNvPr>
          <p:cNvSpPr/>
          <p:nvPr/>
        </p:nvSpPr>
        <p:spPr>
          <a:xfrm rot="10800000">
            <a:off x="1958848" y="787399"/>
            <a:ext cx="73152" cy="1693334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FDB1627-1259-F763-F167-B9A7728B26F7}"/>
              </a:ext>
            </a:extLst>
          </p:cNvPr>
          <p:cNvSpPr/>
          <p:nvPr/>
        </p:nvSpPr>
        <p:spPr>
          <a:xfrm>
            <a:off x="1737360" y="719666"/>
            <a:ext cx="2392680" cy="347134"/>
          </a:xfrm>
          <a:prstGeom prst="round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FC0D6E0-5FBB-56A9-E695-9C69F530875B}"/>
              </a:ext>
            </a:extLst>
          </p:cNvPr>
          <p:cNvSpPr/>
          <p:nvPr/>
        </p:nvSpPr>
        <p:spPr>
          <a:xfrm rot="5400000">
            <a:off x="1100750" y="1432136"/>
            <a:ext cx="2214034" cy="347134"/>
          </a:xfrm>
          <a:prstGeom prst="round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6A4E3ED-D146-ABEA-95FC-CCC5EAF818E3}"/>
              </a:ext>
            </a:extLst>
          </p:cNvPr>
          <p:cNvCxnSpPr/>
          <p:nvPr/>
        </p:nvCxnSpPr>
        <p:spPr>
          <a:xfrm>
            <a:off x="4251960" y="876300"/>
            <a:ext cx="297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BB497B6-7253-1957-475A-868D36569FEA}"/>
              </a:ext>
            </a:extLst>
          </p:cNvPr>
          <p:cNvSpPr txBox="1"/>
          <p:nvPr/>
        </p:nvSpPr>
        <p:spPr>
          <a:xfrm>
            <a:off x="4594860" y="673946"/>
            <a:ext cx="54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row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3989276-675D-52FB-EBC5-F92406166BB4}"/>
              </a:ext>
            </a:extLst>
          </p:cNvPr>
          <p:cNvCxnSpPr>
            <a:cxnSpLocks/>
          </p:cNvCxnSpPr>
          <p:nvPr/>
        </p:nvCxnSpPr>
        <p:spPr>
          <a:xfrm rot="5400000">
            <a:off x="2057877" y="2912693"/>
            <a:ext cx="297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4C54E4F-F660-E270-E3E1-72B73B19C14E}"/>
              </a:ext>
            </a:extLst>
          </p:cNvPr>
          <p:cNvSpPr txBox="1"/>
          <p:nvPr/>
        </p:nvSpPr>
        <p:spPr>
          <a:xfrm>
            <a:off x="1763823" y="2984500"/>
            <a:ext cx="883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column</a:t>
            </a:r>
          </a:p>
        </p:txBody>
      </p:sp>
    </p:spTree>
    <p:extLst>
      <p:ext uri="{BB962C8B-B14F-4D97-AF65-F5344CB8AC3E}">
        <p14:creationId xmlns:p14="http://schemas.microsoft.com/office/powerpoint/2010/main" val="2347802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8">
            <a:extLst>
              <a:ext uri="{FF2B5EF4-FFF2-40B4-BE49-F238E27FC236}">
                <a16:creationId xmlns:a16="http://schemas.microsoft.com/office/drawing/2014/main" id="{B8D6D9BD-015D-500F-E794-1D07A8ACB2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355229"/>
              </p:ext>
            </p:extLst>
          </p:nvPr>
        </p:nvGraphicFramePr>
        <p:xfrm>
          <a:off x="1678828" y="2653145"/>
          <a:ext cx="1800000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408387620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47861989"/>
                    </a:ext>
                  </a:extLst>
                </a:gridCol>
              </a:tblGrid>
              <a:tr h="900000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3072484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2817262"/>
                  </a:ext>
                </a:extLst>
              </a:tr>
            </a:tbl>
          </a:graphicData>
        </a:graphic>
      </p:graphicFrame>
      <p:sp>
        <p:nvSpPr>
          <p:cNvPr id="5" name="Right Bracket 4">
            <a:extLst>
              <a:ext uri="{FF2B5EF4-FFF2-40B4-BE49-F238E27FC236}">
                <a16:creationId xmlns:a16="http://schemas.microsoft.com/office/drawing/2014/main" id="{5325C87E-5697-294C-E9FE-EFFD48E9D2DB}"/>
              </a:ext>
            </a:extLst>
          </p:cNvPr>
          <p:cNvSpPr/>
          <p:nvPr/>
        </p:nvSpPr>
        <p:spPr>
          <a:xfrm>
            <a:off x="3405676" y="2706478"/>
            <a:ext cx="73152" cy="1693334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ight Bracket 5">
            <a:extLst>
              <a:ext uri="{FF2B5EF4-FFF2-40B4-BE49-F238E27FC236}">
                <a16:creationId xmlns:a16="http://schemas.microsoft.com/office/drawing/2014/main" id="{19AD2C7A-F5B5-59DE-BFDB-9DACC78EEABF}"/>
              </a:ext>
            </a:extLst>
          </p:cNvPr>
          <p:cNvSpPr/>
          <p:nvPr/>
        </p:nvSpPr>
        <p:spPr>
          <a:xfrm rot="10800000">
            <a:off x="1662484" y="2706478"/>
            <a:ext cx="73152" cy="1693334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96E1C15-2CC0-4E3B-8342-782C2F548C3B}"/>
              </a:ext>
            </a:extLst>
          </p:cNvPr>
          <p:cNvSpPr/>
          <p:nvPr/>
        </p:nvSpPr>
        <p:spPr>
          <a:xfrm>
            <a:off x="1826331" y="2706478"/>
            <a:ext cx="599433" cy="783717"/>
          </a:xfrm>
          <a:prstGeom prst="roundRect">
            <a:avLst/>
          </a:prstGeom>
          <a:solidFill>
            <a:srgbClr val="3D26A8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0238A71-61A6-FA38-1D9D-5064AA030F5D}"/>
              </a:ext>
            </a:extLst>
          </p:cNvPr>
          <p:cNvSpPr/>
          <p:nvPr/>
        </p:nvSpPr>
        <p:spPr>
          <a:xfrm>
            <a:off x="2711240" y="2706478"/>
            <a:ext cx="599433" cy="783718"/>
          </a:xfrm>
          <a:prstGeom prst="roundRect">
            <a:avLst/>
          </a:prstGeom>
          <a:solidFill>
            <a:srgbClr val="2796EB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4BD68FE-4F96-79ED-0F36-FF7D2002B739}"/>
                  </a:ext>
                </a:extLst>
              </p:cNvPr>
              <p:cNvSpPr txBox="1"/>
              <p:nvPr/>
            </p:nvSpPr>
            <p:spPr>
              <a:xfrm>
                <a:off x="829341" y="3141757"/>
                <a:ext cx="82496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4400" b="0" i="1" dirty="0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4BD68FE-4F96-79ED-0F36-FF7D2002B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341" y="3141757"/>
                <a:ext cx="824969" cy="769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19E6E7E-A08B-04A4-86EF-79FB0566720B}"/>
              </a:ext>
            </a:extLst>
          </p:cNvPr>
          <p:cNvSpPr txBox="1"/>
          <p:nvPr/>
        </p:nvSpPr>
        <p:spPr>
          <a:xfrm>
            <a:off x="3668177" y="2667421"/>
            <a:ext cx="27079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imagesc(A)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0FEAED8-D673-6BAF-D4A5-18059D57B0DE}"/>
              </a:ext>
            </a:extLst>
          </p:cNvPr>
          <p:cNvCxnSpPr>
            <a:cxnSpLocks/>
          </p:cNvCxnSpPr>
          <p:nvPr/>
        </p:nvCxnSpPr>
        <p:spPr>
          <a:xfrm>
            <a:off x="3680417" y="3553145"/>
            <a:ext cx="2604928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731A17B9-80AF-C4BE-FFD1-AB93EF3C8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934" y="1552895"/>
            <a:ext cx="5334000" cy="400050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759D588-1AF1-22A5-A9F9-826E5E6FFC9C}"/>
              </a:ext>
            </a:extLst>
          </p:cNvPr>
          <p:cNvSpPr/>
          <p:nvPr/>
        </p:nvSpPr>
        <p:spPr>
          <a:xfrm>
            <a:off x="1826331" y="3616094"/>
            <a:ext cx="599433" cy="783717"/>
          </a:xfrm>
          <a:prstGeom prst="roundRect">
            <a:avLst/>
          </a:prstGeom>
          <a:solidFill>
            <a:srgbClr val="80CB58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036D391-CD22-0A86-D4A6-41227B1AB2E2}"/>
              </a:ext>
            </a:extLst>
          </p:cNvPr>
          <p:cNvSpPr/>
          <p:nvPr/>
        </p:nvSpPr>
        <p:spPr>
          <a:xfrm>
            <a:off x="2711240" y="3616094"/>
            <a:ext cx="599433" cy="783718"/>
          </a:xfrm>
          <a:prstGeom prst="roundRect">
            <a:avLst/>
          </a:prstGeom>
          <a:solidFill>
            <a:srgbClr val="F9FA14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67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8C2E15-F8D7-5DA8-BB76-F61629F770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3510" b="48681"/>
          <a:stretch/>
        </p:blipFill>
        <p:spPr>
          <a:xfrm>
            <a:off x="744474" y="2036345"/>
            <a:ext cx="5870632" cy="271782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40B8C45-73EA-B851-4F9A-DF7437CBBB93}"/>
              </a:ext>
            </a:extLst>
          </p:cNvPr>
          <p:cNvCxnSpPr/>
          <p:nvPr/>
        </p:nvCxnSpPr>
        <p:spPr>
          <a:xfrm>
            <a:off x="490474" y="2284537"/>
            <a:ext cx="0" cy="248920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5A4DB80-209D-541C-8278-6B68A74BFF67}"/>
              </a:ext>
            </a:extLst>
          </p:cNvPr>
          <p:cNvCxnSpPr>
            <a:cxnSpLocks/>
          </p:cNvCxnSpPr>
          <p:nvPr/>
        </p:nvCxnSpPr>
        <p:spPr>
          <a:xfrm>
            <a:off x="744474" y="4944671"/>
            <a:ext cx="5651500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07DF63-3A7B-F7DC-D769-589785FB0E33}"/>
                  </a:ext>
                </a:extLst>
              </p:cNvPr>
              <p:cNvSpPr txBox="1"/>
              <p:nvPr/>
            </p:nvSpPr>
            <p:spPr>
              <a:xfrm>
                <a:off x="0" y="3267527"/>
                <a:ext cx="47295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07DF63-3A7B-F7DC-D769-589785FB0E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267527"/>
                <a:ext cx="47295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9A1DB75-229A-B04A-F96B-F2FEACC13312}"/>
                  </a:ext>
                </a:extLst>
              </p:cNvPr>
              <p:cNvSpPr txBox="1"/>
              <p:nvPr/>
            </p:nvSpPr>
            <p:spPr>
              <a:xfrm>
                <a:off x="3535359" y="5077480"/>
                <a:ext cx="4680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9A1DB75-229A-B04A-F96B-F2FEACC13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359" y="5077480"/>
                <a:ext cx="46807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5D11E8E0-4DE9-3129-4BF4-F8B6F29750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6081" y="1600200"/>
            <a:ext cx="5334000" cy="40005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7A45E9A-234C-8A7A-FAD8-A77B381E477C}"/>
              </a:ext>
            </a:extLst>
          </p:cNvPr>
          <p:cNvSpPr txBox="1"/>
          <p:nvPr/>
        </p:nvSpPr>
        <p:spPr>
          <a:xfrm>
            <a:off x="8214960" y="953869"/>
            <a:ext cx="25325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surf(X, Y, Z)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3A67CAA-BD5B-3A68-992E-BC059F667A0B}"/>
              </a:ext>
            </a:extLst>
          </p:cNvPr>
          <p:cNvSpPr/>
          <p:nvPr/>
        </p:nvSpPr>
        <p:spPr>
          <a:xfrm>
            <a:off x="3394239" y="2734871"/>
            <a:ext cx="990600" cy="3937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BA50EF3-C662-42A7-ABC3-78049FDE06C0}"/>
                  </a:ext>
                </a:extLst>
              </p:cNvPr>
              <p:cNvSpPr txBox="1"/>
              <p:nvPr/>
            </p:nvSpPr>
            <p:spPr>
              <a:xfrm>
                <a:off x="2267087" y="2082705"/>
                <a:ext cx="4128887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𝐸𝑎𝑐h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𝑒𝑙𝑒𝑚𝑒𝑛𝑡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𝑎𝑠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"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h𝑒𝑖𝑔h𝑡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"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BA50EF3-C662-42A7-ABC3-78049FDE06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087" y="2082705"/>
                <a:ext cx="4128887" cy="461665"/>
              </a:xfrm>
              <a:prstGeom prst="rect">
                <a:avLst/>
              </a:prstGeom>
              <a:blipFill>
                <a:blip r:embed="rId6"/>
                <a:stretch>
                  <a:fillRect b="-1688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6157D9A-323C-30E5-D2DF-64499FEB5F3A}"/>
                  </a:ext>
                </a:extLst>
              </p:cNvPr>
              <p:cNvSpPr txBox="1"/>
              <p:nvPr/>
            </p:nvSpPr>
            <p:spPr>
              <a:xfrm>
                <a:off x="10513500" y="4944671"/>
                <a:ext cx="4680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6157D9A-323C-30E5-D2DF-64499FEB5F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500" y="4944671"/>
                <a:ext cx="468077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1DAA518-03EA-B0FC-9B6B-265330A7804D}"/>
                  </a:ext>
                </a:extLst>
              </p:cNvPr>
              <p:cNvSpPr txBox="1"/>
              <p:nvPr/>
            </p:nvSpPr>
            <p:spPr>
              <a:xfrm>
                <a:off x="7594380" y="4734580"/>
                <a:ext cx="47295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1DAA518-03EA-B0FC-9B6B-265330A78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4380" y="4734580"/>
                <a:ext cx="472950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0843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D21F9839-4294-B1B5-A0B9-EE0DC89BE5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829609"/>
              </p:ext>
            </p:extLst>
          </p:nvPr>
        </p:nvGraphicFramePr>
        <p:xfrm>
          <a:off x="4969981" y="1078345"/>
          <a:ext cx="1800000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408387620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47861989"/>
                    </a:ext>
                  </a:extLst>
                </a:gridCol>
              </a:tblGrid>
              <a:tr h="900000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3072484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2817262"/>
                  </a:ext>
                </a:extLst>
              </a:tr>
            </a:tbl>
          </a:graphicData>
        </a:graphic>
      </p:graphicFrame>
      <p:sp>
        <p:nvSpPr>
          <p:cNvPr id="9" name="Right Bracket 8">
            <a:extLst>
              <a:ext uri="{FF2B5EF4-FFF2-40B4-BE49-F238E27FC236}">
                <a16:creationId xmlns:a16="http://schemas.microsoft.com/office/drawing/2014/main" id="{600C8A64-DBC7-2773-AE34-B251F9417DCC}"/>
              </a:ext>
            </a:extLst>
          </p:cNvPr>
          <p:cNvSpPr/>
          <p:nvPr/>
        </p:nvSpPr>
        <p:spPr>
          <a:xfrm>
            <a:off x="6696829" y="1131678"/>
            <a:ext cx="73152" cy="1693334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ight Bracket 9">
            <a:extLst>
              <a:ext uri="{FF2B5EF4-FFF2-40B4-BE49-F238E27FC236}">
                <a16:creationId xmlns:a16="http://schemas.microsoft.com/office/drawing/2014/main" id="{8719A465-9B51-4517-49AB-2A9190A95821}"/>
              </a:ext>
            </a:extLst>
          </p:cNvPr>
          <p:cNvSpPr/>
          <p:nvPr/>
        </p:nvSpPr>
        <p:spPr>
          <a:xfrm rot="10800000">
            <a:off x="4953637" y="1131678"/>
            <a:ext cx="73152" cy="1693334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091D46E-C109-4967-94AB-7D9C643989E2}"/>
              </a:ext>
            </a:extLst>
          </p:cNvPr>
          <p:cNvSpPr/>
          <p:nvPr/>
        </p:nvSpPr>
        <p:spPr>
          <a:xfrm>
            <a:off x="5117484" y="1078345"/>
            <a:ext cx="599433" cy="1746667"/>
          </a:xfrm>
          <a:prstGeom prst="roundRect">
            <a:avLst/>
          </a:prstGeom>
          <a:solidFill>
            <a:srgbClr val="71B0DB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58A077A-B59F-A7B1-3D40-2A478856D7CE}"/>
              </a:ext>
            </a:extLst>
          </p:cNvPr>
          <p:cNvSpPr/>
          <p:nvPr/>
        </p:nvSpPr>
        <p:spPr>
          <a:xfrm>
            <a:off x="6002393" y="1078345"/>
            <a:ext cx="599433" cy="1746667"/>
          </a:xfrm>
          <a:prstGeom prst="roundRect">
            <a:avLst/>
          </a:prstGeom>
          <a:solidFill>
            <a:srgbClr val="E68B6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EE67FE3-6DEE-E158-723C-9A21A67ED358}"/>
                  </a:ext>
                </a:extLst>
              </p:cNvPr>
              <p:cNvSpPr txBox="1"/>
              <p:nvPr/>
            </p:nvSpPr>
            <p:spPr>
              <a:xfrm>
                <a:off x="4120494" y="1566957"/>
                <a:ext cx="82496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4400" b="0" i="1" dirty="0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EE67FE3-6DEE-E158-723C-9A21A67ED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494" y="1566957"/>
                <a:ext cx="824969" cy="769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D5584B90-B6B3-0A7B-48C2-A65B566F35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779930"/>
              </p:ext>
            </p:extLst>
          </p:nvPr>
        </p:nvGraphicFramePr>
        <p:xfrm>
          <a:off x="4969981" y="4660468"/>
          <a:ext cx="1800000" cy="9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408387620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47861989"/>
                    </a:ext>
                  </a:extLst>
                </a:gridCol>
              </a:tblGrid>
              <a:tr h="900000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3072484"/>
                  </a:ext>
                </a:extLst>
              </a:tr>
            </a:tbl>
          </a:graphicData>
        </a:graphic>
      </p:graphicFrame>
      <p:sp>
        <p:nvSpPr>
          <p:cNvPr id="3" name="Right Bracket 2">
            <a:extLst>
              <a:ext uri="{FF2B5EF4-FFF2-40B4-BE49-F238E27FC236}">
                <a16:creationId xmlns:a16="http://schemas.microsoft.com/office/drawing/2014/main" id="{A9226FF1-E48D-FE9C-877A-02472602938A}"/>
              </a:ext>
            </a:extLst>
          </p:cNvPr>
          <p:cNvSpPr/>
          <p:nvPr/>
        </p:nvSpPr>
        <p:spPr>
          <a:xfrm>
            <a:off x="6696829" y="4713801"/>
            <a:ext cx="73152" cy="769441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ight Bracket 3">
            <a:extLst>
              <a:ext uri="{FF2B5EF4-FFF2-40B4-BE49-F238E27FC236}">
                <a16:creationId xmlns:a16="http://schemas.microsoft.com/office/drawing/2014/main" id="{B2AE452F-4518-FE18-0382-31715EAC76D7}"/>
              </a:ext>
            </a:extLst>
          </p:cNvPr>
          <p:cNvSpPr/>
          <p:nvPr/>
        </p:nvSpPr>
        <p:spPr>
          <a:xfrm rot="10800000">
            <a:off x="4953637" y="4713801"/>
            <a:ext cx="73152" cy="769441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B0BA79-E9B8-89CB-05F5-EFDF61D45C73}"/>
              </a:ext>
            </a:extLst>
          </p:cNvPr>
          <p:cNvSpPr txBox="1"/>
          <p:nvPr/>
        </p:nvSpPr>
        <p:spPr>
          <a:xfrm>
            <a:off x="3893982" y="3388880"/>
            <a:ext cx="18229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sum(A)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E0D81DE-B686-FA6C-F908-CB1E953AC2E9}"/>
              </a:ext>
            </a:extLst>
          </p:cNvPr>
          <p:cNvCxnSpPr>
            <a:cxnSpLocks/>
          </p:cNvCxnSpPr>
          <p:nvPr/>
        </p:nvCxnSpPr>
        <p:spPr>
          <a:xfrm>
            <a:off x="5833781" y="3044168"/>
            <a:ext cx="0" cy="150243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8EA19C0-311B-9D2D-7E50-46EC82769EC0}"/>
              </a:ext>
            </a:extLst>
          </p:cNvPr>
          <p:cNvSpPr/>
          <p:nvPr/>
        </p:nvSpPr>
        <p:spPr>
          <a:xfrm>
            <a:off x="5117484" y="4713800"/>
            <a:ext cx="599433" cy="769442"/>
          </a:xfrm>
          <a:prstGeom prst="roundRect">
            <a:avLst/>
          </a:prstGeom>
          <a:solidFill>
            <a:srgbClr val="71B0DB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24711D0-CB71-4079-9BFD-454C9211DD71}"/>
              </a:ext>
            </a:extLst>
          </p:cNvPr>
          <p:cNvSpPr/>
          <p:nvPr/>
        </p:nvSpPr>
        <p:spPr>
          <a:xfrm>
            <a:off x="6002393" y="4707426"/>
            <a:ext cx="599433" cy="769442"/>
          </a:xfrm>
          <a:prstGeom prst="roundRect">
            <a:avLst/>
          </a:prstGeom>
          <a:solidFill>
            <a:srgbClr val="E68B6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473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C4BA17-45D9-2811-9DC0-DC25E06938A7}"/>
              </a:ext>
            </a:extLst>
          </p:cNvPr>
          <p:cNvSpPr txBox="1"/>
          <p:nvPr/>
        </p:nvSpPr>
        <p:spPr>
          <a:xfrm>
            <a:off x="4156090" y="773511"/>
            <a:ext cx="2577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Examples of Matrix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31DF97-D0C5-979E-6854-24B1F10AA825}"/>
              </a:ext>
            </a:extLst>
          </p:cNvPr>
          <p:cNvSpPr txBox="1"/>
          <p:nvPr/>
        </p:nvSpPr>
        <p:spPr>
          <a:xfrm>
            <a:off x="802270" y="1564757"/>
            <a:ext cx="2030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Sets of Exam Scores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4263B2A-9A45-FB1B-FB5A-208468D2887B}"/>
              </a:ext>
            </a:extLst>
          </p:cNvPr>
          <p:cNvSpPr txBox="1"/>
          <p:nvPr/>
        </p:nvSpPr>
        <p:spPr>
          <a:xfrm>
            <a:off x="3611820" y="1564757"/>
            <a:ext cx="36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Sound Signals from Various Channels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308805DE-3711-3A1B-F535-BA70B97F0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580" y="2174439"/>
            <a:ext cx="2285714" cy="1695238"/>
          </a:xfrm>
          <a:prstGeom prst="rect">
            <a:avLst/>
          </a:prstGeom>
        </p:spPr>
      </p:pic>
      <p:grpSp>
        <p:nvGrpSpPr>
          <p:cNvPr id="88" name="Group 87">
            <a:extLst>
              <a:ext uri="{FF2B5EF4-FFF2-40B4-BE49-F238E27FC236}">
                <a16:creationId xmlns:a16="http://schemas.microsoft.com/office/drawing/2014/main" id="{23388FE9-B36C-0E34-A677-2963D868380B}"/>
              </a:ext>
            </a:extLst>
          </p:cNvPr>
          <p:cNvGrpSpPr/>
          <p:nvPr/>
        </p:nvGrpSpPr>
        <p:grpSpPr>
          <a:xfrm>
            <a:off x="3611820" y="1975140"/>
            <a:ext cx="3322427" cy="2093835"/>
            <a:chOff x="6597284" y="1995566"/>
            <a:chExt cx="3322427" cy="2093835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E8CEBA85-8A04-3F74-4A0C-957EDF56FC3F}"/>
                </a:ext>
              </a:extLst>
            </p:cNvPr>
            <p:cNvSpPr/>
            <p:nvPr/>
          </p:nvSpPr>
          <p:spPr>
            <a:xfrm>
              <a:off x="7259645" y="2369774"/>
              <a:ext cx="107403" cy="182099"/>
            </a:xfrm>
            <a:prstGeom prst="roundRect">
              <a:avLst>
                <a:gd name="adj" fmla="val 47437"/>
              </a:avLst>
            </a:prstGeom>
            <a:solidFill>
              <a:srgbClr val="F9FB1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F70A0346-CDCD-E09C-89D2-4A39B5C26A23}"/>
                </a:ext>
              </a:extLst>
            </p:cNvPr>
            <p:cNvSpPr/>
            <p:nvPr/>
          </p:nvSpPr>
          <p:spPr>
            <a:xfrm>
              <a:off x="7493777" y="2309683"/>
              <a:ext cx="107403" cy="302281"/>
            </a:xfrm>
            <a:prstGeom prst="roundRect">
              <a:avLst>
                <a:gd name="adj" fmla="val 47437"/>
              </a:avLst>
            </a:prstGeom>
            <a:solidFill>
              <a:srgbClr val="F9D82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276DB83B-6781-A763-D493-35181FAF2499}"/>
                </a:ext>
              </a:extLst>
            </p:cNvPr>
            <p:cNvSpPr/>
            <p:nvPr/>
          </p:nvSpPr>
          <p:spPr>
            <a:xfrm>
              <a:off x="7727909" y="1995566"/>
              <a:ext cx="107403" cy="930515"/>
            </a:xfrm>
            <a:prstGeom prst="roundRect">
              <a:avLst>
                <a:gd name="adj" fmla="val 47437"/>
              </a:avLst>
            </a:prstGeom>
            <a:solidFill>
              <a:srgbClr val="F4BA3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6AEAEE05-9E40-C5F8-E210-30BFF680A3B8}"/>
                </a:ext>
              </a:extLst>
            </p:cNvPr>
            <p:cNvSpPr/>
            <p:nvPr/>
          </p:nvSpPr>
          <p:spPr>
            <a:xfrm>
              <a:off x="7962040" y="2113019"/>
              <a:ext cx="107403" cy="695610"/>
            </a:xfrm>
            <a:prstGeom prst="roundRect">
              <a:avLst>
                <a:gd name="adj" fmla="val 47437"/>
              </a:avLst>
            </a:prstGeom>
            <a:solidFill>
              <a:srgbClr val="B6C53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CE964E41-9190-4B80-E445-F90C8054BCC1}"/>
                </a:ext>
              </a:extLst>
            </p:cNvPr>
            <p:cNvSpPr/>
            <p:nvPr/>
          </p:nvSpPr>
          <p:spPr>
            <a:xfrm>
              <a:off x="8196172" y="2230471"/>
              <a:ext cx="107403" cy="460705"/>
            </a:xfrm>
            <a:prstGeom prst="roundRect">
              <a:avLst>
                <a:gd name="adj" fmla="val 47437"/>
              </a:avLst>
            </a:prstGeom>
            <a:solidFill>
              <a:srgbClr val="65CD6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56A80071-55D5-49C3-5DEC-CB2B20C04ED7}"/>
                </a:ext>
              </a:extLst>
            </p:cNvPr>
            <p:cNvSpPr/>
            <p:nvPr/>
          </p:nvSpPr>
          <p:spPr>
            <a:xfrm>
              <a:off x="8430304" y="2309683"/>
              <a:ext cx="107403" cy="302281"/>
            </a:xfrm>
            <a:prstGeom prst="roundRect">
              <a:avLst>
                <a:gd name="adj" fmla="val 47437"/>
              </a:avLst>
            </a:prstGeom>
            <a:solidFill>
              <a:srgbClr val="2EC4A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31128CD2-25FE-808D-51CE-B77806B1240B}"/>
                </a:ext>
              </a:extLst>
            </p:cNvPr>
            <p:cNvSpPr/>
            <p:nvPr/>
          </p:nvSpPr>
          <p:spPr>
            <a:xfrm>
              <a:off x="8664436" y="2230471"/>
              <a:ext cx="107403" cy="460705"/>
            </a:xfrm>
            <a:prstGeom prst="roundRect">
              <a:avLst>
                <a:gd name="adj" fmla="val 47437"/>
              </a:avLst>
            </a:prstGeom>
            <a:solidFill>
              <a:srgbClr val="02B7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78ED69E7-47E0-F167-0257-C1C07A4FD47A}"/>
                </a:ext>
              </a:extLst>
            </p:cNvPr>
            <p:cNvSpPr/>
            <p:nvPr/>
          </p:nvSpPr>
          <p:spPr>
            <a:xfrm>
              <a:off x="8905065" y="2113019"/>
              <a:ext cx="107403" cy="695610"/>
            </a:xfrm>
            <a:prstGeom prst="roundRect">
              <a:avLst>
                <a:gd name="adj" fmla="val 47437"/>
              </a:avLst>
            </a:prstGeom>
            <a:solidFill>
              <a:srgbClr val="23A0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99ECB5AB-68D6-1F72-8A51-C07C517E2DFA}"/>
                </a:ext>
              </a:extLst>
            </p:cNvPr>
            <p:cNvSpPr/>
            <p:nvPr/>
          </p:nvSpPr>
          <p:spPr>
            <a:xfrm>
              <a:off x="9134322" y="2050195"/>
              <a:ext cx="107403" cy="821257"/>
            </a:xfrm>
            <a:prstGeom prst="roundRect">
              <a:avLst>
                <a:gd name="adj" fmla="val 47437"/>
              </a:avLst>
            </a:prstGeom>
            <a:solidFill>
              <a:srgbClr val="2F82F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F0BF97B0-E9E2-92F7-30BA-B7E1D568284E}"/>
                </a:ext>
              </a:extLst>
            </p:cNvPr>
            <p:cNvSpPr/>
            <p:nvPr/>
          </p:nvSpPr>
          <p:spPr>
            <a:xfrm>
              <a:off x="9363579" y="2113019"/>
              <a:ext cx="107403" cy="695610"/>
            </a:xfrm>
            <a:prstGeom prst="roundRect">
              <a:avLst>
                <a:gd name="adj" fmla="val 47437"/>
              </a:avLst>
            </a:prstGeom>
            <a:solidFill>
              <a:srgbClr val="4660F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D153C5F7-B800-FDB8-CF31-C6A202C8237E}"/>
                </a:ext>
              </a:extLst>
            </p:cNvPr>
            <p:cNvSpPr/>
            <p:nvPr/>
          </p:nvSpPr>
          <p:spPr>
            <a:xfrm>
              <a:off x="9587944" y="2230471"/>
              <a:ext cx="107403" cy="460705"/>
            </a:xfrm>
            <a:prstGeom prst="roundRect">
              <a:avLst>
                <a:gd name="adj" fmla="val 47437"/>
              </a:avLst>
            </a:prstGeom>
            <a:solidFill>
              <a:srgbClr val="4740E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0DC768C3-4B28-CA44-6FBC-FC48486819E0}"/>
                </a:ext>
              </a:extLst>
            </p:cNvPr>
            <p:cNvSpPr/>
            <p:nvPr/>
          </p:nvSpPr>
          <p:spPr>
            <a:xfrm>
              <a:off x="9812308" y="2309683"/>
              <a:ext cx="107403" cy="302281"/>
            </a:xfrm>
            <a:prstGeom prst="roundRect">
              <a:avLst>
                <a:gd name="adj" fmla="val 47437"/>
              </a:avLst>
            </a:prstGeom>
            <a:solidFill>
              <a:srgbClr val="3E26A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9AD4913C-ECDA-07AD-A82A-E9F53302A642}"/>
                </a:ext>
              </a:extLst>
            </p:cNvPr>
            <p:cNvSpPr/>
            <p:nvPr/>
          </p:nvSpPr>
          <p:spPr>
            <a:xfrm>
              <a:off x="7259645" y="3326857"/>
              <a:ext cx="107403" cy="460706"/>
            </a:xfrm>
            <a:prstGeom prst="roundRect">
              <a:avLst>
                <a:gd name="adj" fmla="val 47437"/>
              </a:avLst>
            </a:prstGeom>
            <a:solidFill>
              <a:srgbClr val="F9FB1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4288D314-F771-11C4-6DF5-995E86525A88}"/>
                </a:ext>
              </a:extLst>
            </p:cNvPr>
            <p:cNvSpPr/>
            <p:nvPr/>
          </p:nvSpPr>
          <p:spPr>
            <a:xfrm>
              <a:off x="7493777" y="3406069"/>
              <a:ext cx="107403" cy="302281"/>
            </a:xfrm>
            <a:prstGeom prst="roundRect">
              <a:avLst>
                <a:gd name="adj" fmla="val 47437"/>
              </a:avLst>
            </a:prstGeom>
            <a:solidFill>
              <a:srgbClr val="F9D82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7F71F8B7-A05B-9571-1F1F-FFD2AE341532}"/>
                </a:ext>
              </a:extLst>
            </p:cNvPr>
            <p:cNvSpPr/>
            <p:nvPr/>
          </p:nvSpPr>
          <p:spPr>
            <a:xfrm>
              <a:off x="7727909" y="3291719"/>
              <a:ext cx="107403" cy="530982"/>
            </a:xfrm>
            <a:prstGeom prst="roundRect">
              <a:avLst>
                <a:gd name="adj" fmla="val 47437"/>
              </a:avLst>
            </a:prstGeom>
            <a:solidFill>
              <a:srgbClr val="F4BA3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14317848-D4E1-97E5-915F-073E079DAE9E}"/>
                </a:ext>
              </a:extLst>
            </p:cNvPr>
            <p:cNvSpPr/>
            <p:nvPr/>
          </p:nvSpPr>
          <p:spPr>
            <a:xfrm>
              <a:off x="7962040" y="3133100"/>
              <a:ext cx="107403" cy="848220"/>
            </a:xfrm>
            <a:prstGeom prst="roundRect">
              <a:avLst>
                <a:gd name="adj" fmla="val 47437"/>
              </a:avLst>
            </a:prstGeom>
            <a:solidFill>
              <a:srgbClr val="B6C53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40DABBF4-C9D9-6F0F-79A4-BC03BCFEC385}"/>
                </a:ext>
              </a:extLst>
            </p:cNvPr>
            <p:cNvSpPr/>
            <p:nvPr/>
          </p:nvSpPr>
          <p:spPr>
            <a:xfrm>
              <a:off x="8196172" y="3209404"/>
              <a:ext cx="107403" cy="695612"/>
            </a:xfrm>
            <a:prstGeom prst="roundRect">
              <a:avLst>
                <a:gd name="adj" fmla="val 47437"/>
              </a:avLst>
            </a:prstGeom>
            <a:solidFill>
              <a:srgbClr val="65CD6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A34F5294-BC8E-1DB8-7150-AE89399989E3}"/>
                </a:ext>
              </a:extLst>
            </p:cNvPr>
            <p:cNvSpPr/>
            <p:nvPr/>
          </p:nvSpPr>
          <p:spPr>
            <a:xfrm>
              <a:off x="8430304" y="3133099"/>
              <a:ext cx="107403" cy="848222"/>
            </a:xfrm>
            <a:prstGeom prst="roundRect">
              <a:avLst>
                <a:gd name="adj" fmla="val 47437"/>
              </a:avLst>
            </a:prstGeom>
            <a:solidFill>
              <a:srgbClr val="2EC4A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CBCA9BAB-A466-F129-8265-C56B3BD58185}"/>
                </a:ext>
              </a:extLst>
            </p:cNvPr>
            <p:cNvSpPr/>
            <p:nvPr/>
          </p:nvSpPr>
          <p:spPr>
            <a:xfrm>
              <a:off x="8664436" y="3209404"/>
              <a:ext cx="107403" cy="695612"/>
            </a:xfrm>
            <a:prstGeom prst="roundRect">
              <a:avLst>
                <a:gd name="adj" fmla="val 47437"/>
              </a:avLst>
            </a:prstGeom>
            <a:solidFill>
              <a:srgbClr val="02B7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5E1D8638-A285-81E1-054C-7343619318FB}"/>
                </a:ext>
              </a:extLst>
            </p:cNvPr>
            <p:cNvSpPr/>
            <p:nvPr/>
          </p:nvSpPr>
          <p:spPr>
            <a:xfrm>
              <a:off x="8905065" y="3453645"/>
              <a:ext cx="107403" cy="207130"/>
            </a:xfrm>
            <a:prstGeom prst="roundRect">
              <a:avLst>
                <a:gd name="adj" fmla="val 47437"/>
              </a:avLst>
            </a:prstGeom>
            <a:solidFill>
              <a:srgbClr val="23A0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902161AD-5475-230A-B9F0-32E866C1374A}"/>
                </a:ext>
              </a:extLst>
            </p:cNvPr>
            <p:cNvSpPr/>
            <p:nvPr/>
          </p:nvSpPr>
          <p:spPr>
            <a:xfrm>
              <a:off x="9134322" y="3372544"/>
              <a:ext cx="107403" cy="369332"/>
            </a:xfrm>
            <a:prstGeom prst="roundRect">
              <a:avLst>
                <a:gd name="adj" fmla="val 47437"/>
              </a:avLst>
            </a:prstGeom>
            <a:solidFill>
              <a:srgbClr val="2F82F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EE2DCE04-82E6-FA0A-AFD3-AB492AEE27CB}"/>
                </a:ext>
              </a:extLst>
            </p:cNvPr>
            <p:cNvSpPr/>
            <p:nvPr/>
          </p:nvSpPr>
          <p:spPr>
            <a:xfrm>
              <a:off x="9363579" y="3326858"/>
              <a:ext cx="107403" cy="460704"/>
            </a:xfrm>
            <a:prstGeom prst="roundRect">
              <a:avLst>
                <a:gd name="adj" fmla="val 47437"/>
              </a:avLst>
            </a:prstGeom>
            <a:solidFill>
              <a:srgbClr val="4660F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72D0EE29-E4EA-93AD-ED07-934B52BFDEA7}"/>
                </a:ext>
              </a:extLst>
            </p:cNvPr>
            <p:cNvSpPr/>
            <p:nvPr/>
          </p:nvSpPr>
          <p:spPr>
            <a:xfrm>
              <a:off x="9587944" y="3234569"/>
              <a:ext cx="107403" cy="645282"/>
            </a:xfrm>
            <a:prstGeom prst="roundRect">
              <a:avLst>
                <a:gd name="adj" fmla="val 47437"/>
              </a:avLst>
            </a:prstGeom>
            <a:solidFill>
              <a:srgbClr val="4740E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8D9C8C14-6DD6-2AA9-6062-7B7110B8CE88}"/>
                </a:ext>
              </a:extLst>
            </p:cNvPr>
            <p:cNvSpPr/>
            <p:nvPr/>
          </p:nvSpPr>
          <p:spPr>
            <a:xfrm>
              <a:off x="9812308" y="3025019"/>
              <a:ext cx="107403" cy="1064382"/>
            </a:xfrm>
            <a:prstGeom prst="roundRect">
              <a:avLst>
                <a:gd name="adj" fmla="val 47437"/>
              </a:avLst>
            </a:prstGeom>
            <a:solidFill>
              <a:srgbClr val="3E26A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CE72C25-D3BA-0408-AAAE-0FFD73558722}"/>
                </a:ext>
              </a:extLst>
            </p:cNvPr>
            <p:cNvSpPr txBox="1"/>
            <p:nvPr/>
          </p:nvSpPr>
          <p:spPr>
            <a:xfrm>
              <a:off x="6597284" y="2255044"/>
              <a:ext cx="6623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Ch1: 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2A52905-8DAA-C737-190E-548E519D6FD2}"/>
                </a:ext>
              </a:extLst>
            </p:cNvPr>
            <p:cNvSpPr txBox="1"/>
            <p:nvPr/>
          </p:nvSpPr>
          <p:spPr>
            <a:xfrm>
              <a:off x="6597284" y="3372543"/>
              <a:ext cx="6623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Ch2: </a:t>
              </a:r>
            </a:p>
          </p:txBody>
        </p:sp>
      </p:grpSp>
      <p:pic>
        <p:nvPicPr>
          <p:cNvPr id="118" name="Picture 117">
            <a:extLst>
              <a:ext uri="{FF2B5EF4-FFF2-40B4-BE49-F238E27FC236}">
                <a16:creationId xmlns:a16="http://schemas.microsoft.com/office/drawing/2014/main" id="{D3E85671-1F79-42AD-B819-9B32F48E5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0798" y="1175793"/>
            <a:ext cx="4876800" cy="3657600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A4794BB7-9F27-3FFA-6597-720DD8254180}"/>
              </a:ext>
            </a:extLst>
          </p:cNvPr>
          <p:cNvSpPr txBox="1"/>
          <p:nvPr/>
        </p:nvSpPr>
        <p:spPr>
          <a:xfrm>
            <a:off x="8441648" y="1564757"/>
            <a:ext cx="2535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Latitudes and Longitudes</a:t>
            </a:r>
          </a:p>
        </p:txBody>
      </p:sp>
    </p:spTree>
    <p:extLst>
      <p:ext uri="{BB962C8B-B14F-4D97-AF65-F5344CB8AC3E}">
        <p14:creationId xmlns:p14="http://schemas.microsoft.com/office/powerpoint/2010/main" val="1658894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596022C-F79A-D509-2463-7064FBB3E730}"/>
              </a:ext>
            </a:extLst>
          </p:cNvPr>
          <p:cNvSpPr/>
          <p:nvPr/>
        </p:nvSpPr>
        <p:spPr>
          <a:xfrm>
            <a:off x="701729" y="466352"/>
            <a:ext cx="2710672" cy="2043159"/>
          </a:xfrm>
          <a:prstGeom prst="rect">
            <a:avLst/>
          </a:prstGeom>
          <a:gradFill>
            <a:gsLst>
              <a:gs pos="43000">
                <a:srgbClr val="FBEFA0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FCEE94"/>
              </a:gs>
            </a:gsLst>
            <a:lin ang="2700000" scaled="0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905A54-C001-BEF4-7007-BDC6B87438DB}"/>
              </a:ext>
            </a:extLst>
          </p:cNvPr>
          <p:cNvSpPr/>
          <p:nvPr/>
        </p:nvSpPr>
        <p:spPr>
          <a:xfrm>
            <a:off x="697823" y="470649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1B3A71-6773-81D4-25E4-30F5BEBCDEC3}"/>
              </a:ext>
            </a:extLst>
          </p:cNvPr>
          <p:cNvSpPr/>
          <p:nvPr/>
        </p:nvSpPr>
        <p:spPr>
          <a:xfrm>
            <a:off x="1377444" y="470649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7205EC-6B82-F9EE-0806-B334444EB708}"/>
              </a:ext>
            </a:extLst>
          </p:cNvPr>
          <p:cNvSpPr/>
          <p:nvPr/>
        </p:nvSpPr>
        <p:spPr>
          <a:xfrm>
            <a:off x="697823" y="1150269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76D594-7329-1433-2588-83F0517D5334}"/>
              </a:ext>
            </a:extLst>
          </p:cNvPr>
          <p:cNvSpPr/>
          <p:nvPr/>
        </p:nvSpPr>
        <p:spPr>
          <a:xfrm>
            <a:off x="1377444" y="1150269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9725C7-E3D2-D787-A7BB-267E15B26F28}"/>
              </a:ext>
            </a:extLst>
          </p:cNvPr>
          <p:cNvSpPr/>
          <p:nvPr/>
        </p:nvSpPr>
        <p:spPr>
          <a:xfrm>
            <a:off x="2053159" y="470649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F71653-7C50-CBFC-42F3-CF0BB80162FF}"/>
              </a:ext>
            </a:extLst>
          </p:cNvPr>
          <p:cNvSpPr/>
          <p:nvPr/>
        </p:nvSpPr>
        <p:spPr>
          <a:xfrm>
            <a:off x="2732780" y="470649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665A8D-0F1B-8A8B-3907-E2D6DC2414BB}"/>
              </a:ext>
            </a:extLst>
          </p:cNvPr>
          <p:cNvSpPr/>
          <p:nvPr/>
        </p:nvSpPr>
        <p:spPr>
          <a:xfrm>
            <a:off x="2053159" y="1150269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91FF4C-F60E-5AD8-4748-A00E2483DEB7}"/>
              </a:ext>
            </a:extLst>
          </p:cNvPr>
          <p:cNvSpPr/>
          <p:nvPr/>
        </p:nvSpPr>
        <p:spPr>
          <a:xfrm>
            <a:off x="2732780" y="1150269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C997699-F727-305D-0E5D-70CB342F126A}"/>
              </a:ext>
            </a:extLst>
          </p:cNvPr>
          <p:cNvSpPr/>
          <p:nvPr/>
        </p:nvSpPr>
        <p:spPr>
          <a:xfrm>
            <a:off x="697823" y="1829890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971A0A7-6DBC-99D2-0DE0-9CDDEE2407E8}"/>
              </a:ext>
            </a:extLst>
          </p:cNvPr>
          <p:cNvSpPr/>
          <p:nvPr/>
        </p:nvSpPr>
        <p:spPr>
          <a:xfrm>
            <a:off x="1377444" y="1829890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B01FFD-BC45-C977-E2F5-3FD5796B8402}"/>
              </a:ext>
            </a:extLst>
          </p:cNvPr>
          <p:cNvSpPr/>
          <p:nvPr/>
        </p:nvSpPr>
        <p:spPr>
          <a:xfrm>
            <a:off x="2053159" y="1829890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C6346E5-A286-924A-B33E-365E70303A7A}"/>
              </a:ext>
            </a:extLst>
          </p:cNvPr>
          <p:cNvSpPr/>
          <p:nvPr/>
        </p:nvSpPr>
        <p:spPr>
          <a:xfrm>
            <a:off x="2732780" y="1829890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7F6CBD8-E468-6870-93FA-9E7B8B3E0F0C}"/>
              </a:ext>
            </a:extLst>
          </p:cNvPr>
          <p:cNvSpPr/>
          <p:nvPr/>
        </p:nvSpPr>
        <p:spPr>
          <a:xfrm>
            <a:off x="4486329" y="466352"/>
            <a:ext cx="2710672" cy="2043159"/>
          </a:xfrm>
          <a:prstGeom prst="rect">
            <a:avLst/>
          </a:prstGeom>
          <a:gradFill>
            <a:gsLst>
              <a:gs pos="43000">
                <a:srgbClr val="FBEFA0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FCEE94"/>
              </a:gs>
            </a:gsLst>
            <a:lin ang="2700000" scaled="0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5DAD2DC-F4F1-B80E-3EBB-FDC589FDCB3A}"/>
              </a:ext>
            </a:extLst>
          </p:cNvPr>
          <p:cNvSpPr/>
          <p:nvPr/>
        </p:nvSpPr>
        <p:spPr>
          <a:xfrm>
            <a:off x="4482423" y="470649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DB2C51D-A5D9-B167-2B34-3DCB023FE067}"/>
              </a:ext>
            </a:extLst>
          </p:cNvPr>
          <p:cNvSpPr/>
          <p:nvPr/>
        </p:nvSpPr>
        <p:spPr>
          <a:xfrm>
            <a:off x="5162044" y="470649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C10711A-5D3F-F041-0FD1-829C87BFD046}"/>
              </a:ext>
            </a:extLst>
          </p:cNvPr>
          <p:cNvSpPr/>
          <p:nvPr/>
        </p:nvSpPr>
        <p:spPr>
          <a:xfrm>
            <a:off x="4482423" y="1150269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76C805C-8F42-E2E8-09A2-578DE2900020}"/>
              </a:ext>
            </a:extLst>
          </p:cNvPr>
          <p:cNvSpPr/>
          <p:nvPr/>
        </p:nvSpPr>
        <p:spPr>
          <a:xfrm>
            <a:off x="5162044" y="1150269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952D7D2-8652-CD43-F78A-94A18884C483}"/>
              </a:ext>
            </a:extLst>
          </p:cNvPr>
          <p:cNvSpPr/>
          <p:nvPr/>
        </p:nvSpPr>
        <p:spPr>
          <a:xfrm>
            <a:off x="5837759" y="470649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A37C333-A263-54F6-B62B-F8FF35600C26}"/>
              </a:ext>
            </a:extLst>
          </p:cNvPr>
          <p:cNvSpPr/>
          <p:nvPr/>
        </p:nvSpPr>
        <p:spPr>
          <a:xfrm>
            <a:off x="6517380" y="470649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D35635E-79C5-5896-9DB2-47F9D158B74D}"/>
              </a:ext>
            </a:extLst>
          </p:cNvPr>
          <p:cNvSpPr/>
          <p:nvPr/>
        </p:nvSpPr>
        <p:spPr>
          <a:xfrm>
            <a:off x="5837759" y="1150269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108557B-F1F7-598A-5758-B21124E37066}"/>
              </a:ext>
            </a:extLst>
          </p:cNvPr>
          <p:cNvSpPr/>
          <p:nvPr/>
        </p:nvSpPr>
        <p:spPr>
          <a:xfrm>
            <a:off x="6517380" y="1150269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A887188-1804-21C5-56A6-50361A689B0D}"/>
              </a:ext>
            </a:extLst>
          </p:cNvPr>
          <p:cNvSpPr/>
          <p:nvPr/>
        </p:nvSpPr>
        <p:spPr>
          <a:xfrm>
            <a:off x="4482423" y="1829890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DF00384-20AA-1C13-E04E-E86755D4111D}"/>
              </a:ext>
            </a:extLst>
          </p:cNvPr>
          <p:cNvSpPr/>
          <p:nvPr/>
        </p:nvSpPr>
        <p:spPr>
          <a:xfrm>
            <a:off x="5162044" y="1829890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EF6DD4C-E1B8-9B25-42AE-BFC290C33FF5}"/>
              </a:ext>
            </a:extLst>
          </p:cNvPr>
          <p:cNvSpPr/>
          <p:nvPr/>
        </p:nvSpPr>
        <p:spPr>
          <a:xfrm>
            <a:off x="5837759" y="1829890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0AA6351-F6E3-C94B-9E36-9F4EE9AD0BBD}"/>
              </a:ext>
            </a:extLst>
          </p:cNvPr>
          <p:cNvSpPr/>
          <p:nvPr/>
        </p:nvSpPr>
        <p:spPr>
          <a:xfrm>
            <a:off x="6517380" y="1829890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2BBB416-25F2-BADB-3268-4EC98DABDEA2}"/>
              </a:ext>
            </a:extLst>
          </p:cNvPr>
          <p:cNvSpPr/>
          <p:nvPr/>
        </p:nvSpPr>
        <p:spPr>
          <a:xfrm>
            <a:off x="8274835" y="466352"/>
            <a:ext cx="2710672" cy="2043159"/>
          </a:xfrm>
          <a:prstGeom prst="rect">
            <a:avLst/>
          </a:prstGeom>
          <a:gradFill>
            <a:gsLst>
              <a:gs pos="43000">
                <a:srgbClr val="FBEFA0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FCEE94"/>
              </a:gs>
            </a:gsLst>
            <a:lin ang="2700000" scaled="0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83B61EB-1CF7-EC1C-571F-32811A311632}"/>
              </a:ext>
            </a:extLst>
          </p:cNvPr>
          <p:cNvSpPr/>
          <p:nvPr/>
        </p:nvSpPr>
        <p:spPr>
          <a:xfrm>
            <a:off x="8270929" y="470649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D6EE16C-A4EF-08BA-566E-C0AB6663AF6D}"/>
              </a:ext>
            </a:extLst>
          </p:cNvPr>
          <p:cNvSpPr/>
          <p:nvPr/>
        </p:nvSpPr>
        <p:spPr>
          <a:xfrm>
            <a:off x="8950550" y="470649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1BAD3AE-82A8-E558-EC2D-EA427B49D7F8}"/>
              </a:ext>
            </a:extLst>
          </p:cNvPr>
          <p:cNvSpPr/>
          <p:nvPr/>
        </p:nvSpPr>
        <p:spPr>
          <a:xfrm>
            <a:off x="8270929" y="1150269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D049D2F-2346-C10E-E33B-7F8A086A7BED}"/>
              </a:ext>
            </a:extLst>
          </p:cNvPr>
          <p:cNvSpPr/>
          <p:nvPr/>
        </p:nvSpPr>
        <p:spPr>
          <a:xfrm>
            <a:off x="8950550" y="1150269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17CDFE7-80B5-6080-FFEB-838FDCECD54B}"/>
              </a:ext>
            </a:extLst>
          </p:cNvPr>
          <p:cNvSpPr/>
          <p:nvPr/>
        </p:nvSpPr>
        <p:spPr>
          <a:xfrm>
            <a:off x="9626265" y="470649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FB8F501-D778-0917-9DFE-1DDE7149AB20}"/>
              </a:ext>
            </a:extLst>
          </p:cNvPr>
          <p:cNvSpPr/>
          <p:nvPr/>
        </p:nvSpPr>
        <p:spPr>
          <a:xfrm>
            <a:off x="10305886" y="470649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DF9FBB6-1881-9977-618E-48D514DF673B}"/>
              </a:ext>
            </a:extLst>
          </p:cNvPr>
          <p:cNvSpPr/>
          <p:nvPr/>
        </p:nvSpPr>
        <p:spPr>
          <a:xfrm>
            <a:off x="9626265" y="1150269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9B370D1-1D73-5957-509D-C30FB1164BEB}"/>
              </a:ext>
            </a:extLst>
          </p:cNvPr>
          <p:cNvSpPr/>
          <p:nvPr/>
        </p:nvSpPr>
        <p:spPr>
          <a:xfrm>
            <a:off x="10305886" y="1150269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7691138-C9AD-38CB-1B37-80BE1991597A}"/>
              </a:ext>
            </a:extLst>
          </p:cNvPr>
          <p:cNvSpPr/>
          <p:nvPr/>
        </p:nvSpPr>
        <p:spPr>
          <a:xfrm>
            <a:off x="8270929" y="1829890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3494E28-4FFA-8E75-D55E-418541412511}"/>
              </a:ext>
            </a:extLst>
          </p:cNvPr>
          <p:cNvSpPr/>
          <p:nvPr/>
        </p:nvSpPr>
        <p:spPr>
          <a:xfrm>
            <a:off x="8950550" y="1829890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72B1695-6A47-2FFD-A3BF-01779B9D52D7}"/>
              </a:ext>
            </a:extLst>
          </p:cNvPr>
          <p:cNvSpPr/>
          <p:nvPr/>
        </p:nvSpPr>
        <p:spPr>
          <a:xfrm>
            <a:off x="9626265" y="1829890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F1DAB3F-9C8E-792C-0CBD-CA23D25C9DA0}"/>
              </a:ext>
            </a:extLst>
          </p:cNvPr>
          <p:cNvSpPr/>
          <p:nvPr/>
        </p:nvSpPr>
        <p:spPr>
          <a:xfrm>
            <a:off x="10305886" y="1829890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4" name="Plus Sign 53">
            <a:extLst>
              <a:ext uri="{FF2B5EF4-FFF2-40B4-BE49-F238E27FC236}">
                <a16:creationId xmlns:a16="http://schemas.microsoft.com/office/drawing/2014/main" id="{5A53B46C-8C73-38CA-046F-607551E14E4D}"/>
              </a:ext>
            </a:extLst>
          </p:cNvPr>
          <p:cNvSpPr/>
          <p:nvPr/>
        </p:nvSpPr>
        <p:spPr>
          <a:xfrm>
            <a:off x="3607797" y="1150269"/>
            <a:ext cx="675324" cy="675324"/>
          </a:xfrm>
          <a:prstGeom prst="mathPlus">
            <a:avLst>
              <a:gd name="adj1" fmla="val 14261"/>
            </a:avLst>
          </a:prstGeom>
          <a:solidFill>
            <a:srgbClr val="2F52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Equals 54">
            <a:extLst>
              <a:ext uri="{FF2B5EF4-FFF2-40B4-BE49-F238E27FC236}">
                <a16:creationId xmlns:a16="http://schemas.microsoft.com/office/drawing/2014/main" id="{82AE3D86-37EE-98C7-80DC-FC246713D5F0}"/>
              </a:ext>
            </a:extLst>
          </p:cNvPr>
          <p:cNvSpPr/>
          <p:nvPr/>
        </p:nvSpPr>
        <p:spPr>
          <a:xfrm>
            <a:off x="7274812" y="999698"/>
            <a:ext cx="914400" cy="914400"/>
          </a:xfrm>
          <a:prstGeom prst="mathEqual">
            <a:avLst>
              <a:gd name="adj1" fmla="val 12409"/>
              <a:gd name="adj2" fmla="val 17316"/>
            </a:avLst>
          </a:prstGeom>
          <a:solidFill>
            <a:srgbClr val="2F52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D627E57-C20C-0F45-2272-3ACB08DCE44C}"/>
                  </a:ext>
                </a:extLst>
              </p:cNvPr>
              <p:cNvSpPr txBox="1"/>
              <p:nvPr/>
            </p:nvSpPr>
            <p:spPr>
              <a:xfrm>
                <a:off x="1350091" y="2509510"/>
                <a:ext cx="1403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𝑠𝑖𝑧𝑒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D627E57-C20C-0F45-2272-3ACB08DCE4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091" y="2509510"/>
                <a:ext cx="140314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2661A7D-2C1F-CEF6-81AA-4D945E68A26D}"/>
                  </a:ext>
                </a:extLst>
              </p:cNvPr>
              <p:cNvSpPr txBox="1"/>
              <p:nvPr/>
            </p:nvSpPr>
            <p:spPr>
              <a:xfrm>
                <a:off x="5133331" y="2509510"/>
                <a:ext cx="1403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𝑠𝑖𝑧𝑒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2661A7D-2C1F-CEF6-81AA-4D945E68A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331" y="2509510"/>
                <a:ext cx="140314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5C75ABC-1A3E-0E76-E579-BF1E43866AF2}"/>
                  </a:ext>
                </a:extLst>
              </p:cNvPr>
              <p:cNvSpPr txBox="1"/>
              <p:nvPr/>
            </p:nvSpPr>
            <p:spPr>
              <a:xfrm>
                <a:off x="8924695" y="2509510"/>
                <a:ext cx="1403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𝑠𝑖𝑧𝑒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5C75ABC-1A3E-0E76-E579-BF1E43866A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4695" y="2509510"/>
                <a:ext cx="140314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58">
            <a:extLst>
              <a:ext uri="{FF2B5EF4-FFF2-40B4-BE49-F238E27FC236}">
                <a16:creationId xmlns:a16="http://schemas.microsoft.com/office/drawing/2014/main" id="{84DFDDCE-BD1F-F0FA-D8BC-BE66B02FFB1A}"/>
              </a:ext>
            </a:extLst>
          </p:cNvPr>
          <p:cNvSpPr/>
          <p:nvPr/>
        </p:nvSpPr>
        <p:spPr>
          <a:xfrm>
            <a:off x="701729" y="3189131"/>
            <a:ext cx="2710672" cy="2043159"/>
          </a:xfrm>
          <a:prstGeom prst="rect">
            <a:avLst/>
          </a:prstGeom>
          <a:gradFill>
            <a:gsLst>
              <a:gs pos="43000">
                <a:srgbClr val="FBEFA0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FCEE94"/>
              </a:gs>
            </a:gsLst>
            <a:lin ang="2700000" scaled="0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E7F1054-8820-41FD-51E7-28996C54D9DA}"/>
              </a:ext>
            </a:extLst>
          </p:cNvPr>
          <p:cNvSpPr/>
          <p:nvPr/>
        </p:nvSpPr>
        <p:spPr>
          <a:xfrm>
            <a:off x="697823" y="3193428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60EFB96-A8AD-0001-8AAC-D381C66268E3}"/>
              </a:ext>
            </a:extLst>
          </p:cNvPr>
          <p:cNvSpPr/>
          <p:nvPr/>
        </p:nvSpPr>
        <p:spPr>
          <a:xfrm>
            <a:off x="1377444" y="3193428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3CABE71-A399-D647-E1FA-E099FB098390}"/>
              </a:ext>
            </a:extLst>
          </p:cNvPr>
          <p:cNvSpPr/>
          <p:nvPr/>
        </p:nvSpPr>
        <p:spPr>
          <a:xfrm>
            <a:off x="697823" y="3873048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5B5AC31-21F9-C180-45AC-4BBEF60FF79A}"/>
              </a:ext>
            </a:extLst>
          </p:cNvPr>
          <p:cNvSpPr/>
          <p:nvPr/>
        </p:nvSpPr>
        <p:spPr>
          <a:xfrm>
            <a:off x="1377444" y="3873048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45FCDB0-3D9F-A76D-EDF9-B81898984773}"/>
              </a:ext>
            </a:extLst>
          </p:cNvPr>
          <p:cNvSpPr/>
          <p:nvPr/>
        </p:nvSpPr>
        <p:spPr>
          <a:xfrm>
            <a:off x="2053159" y="3193428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2177D3A-CD2E-0690-6B4E-79478DA63FE3}"/>
              </a:ext>
            </a:extLst>
          </p:cNvPr>
          <p:cNvSpPr/>
          <p:nvPr/>
        </p:nvSpPr>
        <p:spPr>
          <a:xfrm>
            <a:off x="2732780" y="3193428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5E73B15-8C00-90F8-3E3F-B9F5446D8592}"/>
              </a:ext>
            </a:extLst>
          </p:cNvPr>
          <p:cNvSpPr/>
          <p:nvPr/>
        </p:nvSpPr>
        <p:spPr>
          <a:xfrm>
            <a:off x="2053159" y="3873048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287485E-A566-46C8-DA3C-BDA568BF6E8A}"/>
              </a:ext>
            </a:extLst>
          </p:cNvPr>
          <p:cNvSpPr/>
          <p:nvPr/>
        </p:nvSpPr>
        <p:spPr>
          <a:xfrm>
            <a:off x="2732780" y="3873048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90794DC-D024-EE45-B507-6D191253870F}"/>
              </a:ext>
            </a:extLst>
          </p:cNvPr>
          <p:cNvSpPr/>
          <p:nvPr/>
        </p:nvSpPr>
        <p:spPr>
          <a:xfrm>
            <a:off x="697823" y="4552669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D74CD7F-FEE2-D40B-AAA0-4BEF87B7004A}"/>
              </a:ext>
            </a:extLst>
          </p:cNvPr>
          <p:cNvSpPr/>
          <p:nvPr/>
        </p:nvSpPr>
        <p:spPr>
          <a:xfrm>
            <a:off x="1377444" y="4552669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7D72474-A81D-8877-B09D-627F927CF3A6}"/>
              </a:ext>
            </a:extLst>
          </p:cNvPr>
          <p:cNvSpPr/>
          <p:nvPr/>
        </p:nvSpPr>
        <p:spPr>
          <a:xfrm>
            <a:off x="2053159" y="4552669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CCF7122-E224-5076-1D1D-247072821746}"/>
              </a:ext>
            </a:extLst>
          </p:cNvPr>
          <p:cNvSpPr/>
          <p:nvPr/>
        </p:nvSpPr>
        <p:spPr>
          <a:xfrm>
            <a:off x="2732780" y="4552669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069B3E9-3F25-E9F5-A49D-38ABC0BC5313}"/>
              </a:ext>
            </a:extLst>
          </p:cNvPr>
          <p:cNvSpPr/>
          <p:nvPr/>
        </p:nvSpPr>
        <p:spPr>
          <a:xfrm>
            <a:off x="5501855" y="3876704"/>
            <a:ext cx="679621" cy="679622"/>
          </a:xfrm>
          <a:prstGeom prst="rect">
            <a:avLst/>
          </a:prstGeom>
          <a:gradFill>
            <a:gsLst>
              <a:gs pos="43000">
                <a:srgbClr val="FBEFA0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FCEE94"/>
              </a:gs>
            </a:gsLst>
            <a:lin ang="2700000" scaled="0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77F7F77-6A04-93A6-3927-DFBFF964571A}"/>
              </a:ext>
            </a:extLst>
          </p:cNvPr>
          <p:cNvSpPr/>
          <p:nvPr/>
        </p:nvSpPr>
        <p:spPr>
          <a:xfrm>
            <a:off x="5497949" y="3881000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0175E38-1E05-AC7F-C03F-4B6ACD74F729}"/>
              </a:ext>
            </a:extLst>
          </p:cNvPr>
          <p:cNvSpPr/>
          <p:nvPr/>
        </p:nvSpPr>
        <p:spPr>
          <a:xfrm>
            <a:off x="8274835" y="3189131"/>
            <a:ext cx="2710672" cy="2043159"/>
          </a:xfrm>
          <a:prstGeom prst="rect">
            <a:avLst/>
          </a:prstGeom>
          <a:gradFill>
            <a:gsLst>
              <a:gs pos="43000">
                <a:srgbClr val="FBEFA0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FCEE94"/>
              </a:gs>
            </a:gsLst>
            <a:lin ang="2700000" scaled="0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1E11107-1979-AD55-6831-6A38A0F6C61D}"/>
              </a:ext>
            </a:extLst>
          </p:cNvPr>
          <p:cNvSpPr/>
          <p:nvPr/>
        </p:nvSpPr>
        <p:spPr>
          <a:xfrm>
            <a:off x="8270929" y="3193428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889C00C-2548-6005-61FC-7D6725AC2D96}"/>
              </a:ext>
            </a:extLst>
          </p:cNvPr>
          <p:cNvSpPr/>
          <p:nvPr/>
        </p:nvSpPr>
        <p:spPr>
          <a:xfrm>
            <a:off x="8950550" y="3193428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5363AAE-AC5D-6796-98A5-1D5A1E32385B}"/>
              </a:ext>
            </a:extLst>
          </p:cNvPr>
          <p:cNvSpPr/>
          <p:nvPr/>
        </p:nvSpPr>
        <p:spPr>
          <a:xfrm>
            <a:off x="8270929" y="3873048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B4D8298-37E9-52D4-174F-3E7D33D2F3B6}"/>
              </a:ext>
            </a:extLst>
          </p:cNvPr>
          <p:cNvSpPr/>
          <p:nvPr/>
        </p:nvSpPr>
        <p:spPr>
          <a:xfrm>
            <a:off x="8950550" y="3873048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7273E2D-DDDE-D4C9-B83B-51F3FEC2D246}"/>
              </a:ext>
            </a:extLst>
          </p:cNvPr>
          <p:cNvSpPr/>
          <p:nvPr/>
        </p:nvSpPr>
        <p:spPr>
          <a:xfrm>
            <a:off x="9626265" y="3193428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D0E2635-0740-59A7-A75C-0873C67E9F3C}"/>
              </a:ext>
            </a:extLst>
          </p:cNvPr>
          <p:cNvSpPr/>
          <p:nvPr/>
        </p:nvSpPr>
        <p:spPr>
          <a:xfrm>
            <a:off x="10305886" y="3193428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729C2C1-7FEF-58BA-93A7-1F6C8A002715}"/>
              </a:ext>
            </a:extLst>
          </p:cNvPr>
          <p:cNvSpPr/>
          <p:nvPr/>
        </p:nvSpPr>
        <p:spPr>
          <a:xfrm>
            <a:off x="9626265" y="3873048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B9E15A2-C603-B822-E1B9-A970085A2549}"/>
              </a:ext>
            </a:extLst>
          </p:cNvPr>
          <p:cNvSpPr/>
          <p:nvPr/>
        </p:nvSpPr>
        <p:spPr>
          <a:xfrm>
            <a:off x="10305886" y="3873048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9B6ADE0-C693-66FD-444E-7E036A1BF1B2}"/>
              </a:ext>
            </a:extLst>
          </p:cNvPr>
          <p:cNvSpPr/>
          <p:nvPr/>
        </p:nvSpPr>
        <p:spPr>
          <a:xfrm>
            <a:off x="8270929" y="4552669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2AEE642-1EA9-3D9D-CED9-B97B07D110D9}"/>
              </a:ext>
            </a:extLst>
          </p:cNvPr>
          <p:cNvSpPr/>
          <p:nvPr/>
        </p:nvSpPr>
        <p:spPr>
          <a:xfrm>
            <a:off x="8950550" y="4552669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2DD99DE-8D39-0E37-B5FD-8EBA11FB9C85}"/>
              </a:ext>
            </a:extLst>
          </p:cNvPr>
          <p:cNvSpPr/>
          <p:nvPr/>
        </p:nvSpPr>
        <p:spPr>
          <a:xfrm>
            <a:off x="9626265" y="4552669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9A5D60EF-FE3A-F2CB-A46B-F6A1845A2CA6}"/>
              </a:ext>
            </a:extLst>
          </p:cNvPr>
          <p:cNvSpPr/>
          <p:nvPr/>
        </p:nvSpPr>
        <p:spPr>
          <a:xfrm>
            <a:off x="10305886" y="4552669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8" name="Plus Sign 97">
            <a:extLst>
              <a:ext uri="{FF2B5EF4-FFF2-40B4-BE49-F238E27FC236}">
                <a16:creationId xmlns:a16="http://schemas.microsoft.com/office/drawing/2014/main" id="{3F69431D-040D-777B-2DBA-910663E783E1}"/>
              </a:ext>
            </a:extLst>
          </p:cNvPr>
          <p:cNvSpPr/>
          <p:nvPr/>
        </p:nvSpPr>
        <p:spPr>
          <a:xfrm>
            <a:off x="3607797" y="3873048"/>
            <a:ext cx="675324" cy="675324"/>
          </a:xfrm>
          <a:prstGeom prst="mathPlus">
            <a:avLst>
              <a:gd name="adj1" fmla="val 14261"/>
            </a:avLst>
          </a:prstGeom>
          <a:solidFill>
            <a:srgbClr val="2F52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Equals 98">
            <a:extLst>
              <a:ext uri="{FF2B5EF4-FFF2-40B4-BE49-F238E27FC236}">
                <a16:creationId xmlns:a16="http://schemas.microsoft.com/office/drawing/2014/main" id="{3A17A338-F918-EE73-AFB4-F8DA7ECFC61A}"/>
              </a:ext>
            </a:extLst>
          </p:cNvPr>
          <p:cNvSpPr/>
          <p:nvPr/>
        </p:nvSpPr>
        <p:spPr>
          <a:xfrm>
            <a:off x="7274812" y="3722477"/>
            <a:ext cx="914400" cy="914400"/>
          </a:xfrm>
          <a:prstGeom prst="mathEqual">
            <a:avLst>
              <a:gd name="adj1" fmla="val 12409"/>
              <a:gd name="adj2" fmla="val 17316"/>
            </a:avLst>
          </a:prstGeom>
          <a:solidFill>
            <a:srgbClr val="2F52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844417F7-9EAC-241A-B365-BB3F4B6957CB}"/>
                  </a:ext>
                </a:extLst>
              </p:cNvPr>
              <p:cNvSpPr txBox="1"/>
              <p:nvPr/>
            </p:nvSpPr>
            <p:spPr>
              <a:xfrm>
                <a:off x="1350091" y="5232289"/>
                <a:ext cx="1403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𝑠𝑖𝑧𝑒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844417F7-9EAC-241A-B365-BB3F4B6957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091" y="5232289"/>
                <a:ext cx="140314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DCB845E3-A2DF-147B-757B-F85ED30E2B78}"/>
                  </a:ext>
                </a:extLst>
              </p:cNvPr>
              <p:cNvSpPr txBox="1"/>
              <p:nvPr/>
            </p:nvSpPr>
            <p:spPr>
              <a:xfrm>
                <a:off x="8924695" y="5232289"/>
                <a:ext cx="1403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𝑠𝑖𝑧𝑒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DCB845E3-A2DF-147B-757B-F85ED30E2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4695" y="5232289"/>
                <a:ext cx="140314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DC6B08FA-78DB-B7AC-4078-0E0B36094A49}"/>
                  </a:ext>
                </a:extLst>
              </p:cNvPr>
              <p:cNvSpPr txBox="1"/>
              <p:nvPr/>
            </p:nvSpPr>
            <p:spPr>
              <a:xfrm>
                <a:off x="5133331" y="4707813"/>
                <a:ext cx="12733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𝑠𝑖𝑧𝑒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:1×1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DC6B08FA-78DB-B7AC-4078-0E0B36094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331" y="4707813"/>
                <a:ext cx="127336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4753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596022C-F79A-D509-2463-7064FBB3E730}"/>
              </a:ext>
            </a:extLst>
          </p:cNvPr>
          <p:cNvSpPr/>
          <p:nvPr/>
        </p:nvSpPr>
        <p:spPr>
          <a:xfrm>
            <a:off x="956064" y="649529"/>
            <a:ext cx="2710672" cy="2043159"/>
          </a:xfrm>
          <a:prstGeom prst="rect">
            <a:avLst/>
          </a:prstGeom>
          <a:gradFill>
            <a:gsLst>
              <a:gs pos="43000">
                <a:srgbClr val="FBEFA0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FCEE94"/>
              </a:gs>
            </a:gsLst>
            <a:lin ang="2700000" scaled="0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905A54-C001-BEF4-7007-BDC6B87438DB}"/>
              </a:ext>
            </a:extLst>
          </p:cNvPr>
          <p:cNvSpPr/>
          <p:nvPr/>
        </p:nvSpPr>
        <p:spPr>
          <a:xfrm>
            <a:off x="952158" y="653826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1B3A71-6773-81D4-25E4-30F5BEBCDEC3}"/>
              </a:ext>
            </a:extLst>
          </p:cNvPr>
          <p:cNvSpPr/>
          <p:nvPr/>
        </p:nvSpPr>
        <p:spPr>
          <a:xfrm>
            <a:off x="1631779" y="653826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7205EC-6B82-F9EE-0806-B334444EB708}"/>
              </a:ext>
            </a:extLst>
          </p:cNvPr>
          <p:cNvSpPr/>
          <p:nvPr/>
        </p:nvSpPr>
        <p:spPr>
          <a:xfrm>
            <a:off x="952158" y="1333446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76D594-7329-1433-2588-83F0517D5334}"/>
              </a:ext>
            </a:extLst>
          </p:cNvPr>
          <p:cNvSpPr/>
          <p:nvPr/>
        </p:nvSpPr>
        <p:spPr>
          <a:xfrm>
            <a:off x="1631779" y="1333446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9725C7-E3D2-D787-A7BB-267E15B26F28}"/>
              </a:ext>
            </a:extLst>
          </p:cNvPr>
          <p:cNvSpPr/>
          <p:nvPr/>
        </p:nvSpPr>
        <p:spPr>
          <a:xfrm>
            <a:off x="2307494" y="653826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F71653-7C50-CBFC-42F3-CF0BB80162FF}"/>
              </a:ext>
            </a:extLst>
          </p:cNvPr>
          <p:cNvSpPr/>
          <p:nvPr/>
        </p:nvSpPr>
        <p:spPr>
          <a:xfrm>
            <a:off x="2987115" y="653826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665A8D-0F1B-8A8B-3907-E2D6DC2414BB}"/>
              </a:ext>
            </a:extLst>
          </p:cNvPr>
          <p:cNvSpPr/>
          <p:nvPr/>
        </p:nvSpPr>
        <p:spPr>
          <a:xfrm>
            <a:off x="2307494" y="1333446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91FF4C-F60E-5AD8-4748-A00E2483DEB7}"/>
              </a:ext>
            </a:extLst>
          </p:cNvPr>
          <p:cNvSpPr/>
          <p:nvPr/>
        </p:nvSpPr>
        <p:spPr>
          <a:xfrm>
            <a:off x="2987115" y="1333446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C997699-F727-305D-0E5D-70CB342F126A}"/>
              </a:ext>
            </a:extLst>
          </p:cNvPr>
          <p:cNvSpPr/>
          <p:nvPr/>
        </p:nvSpPr>
        <p:spPr>
          <a:xfrm>
            <a:off x="952158" y="2013067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971A0A7-6DBC-99D2-0DE0-9CDDEE2407E8}"/>
              </a:ext>
            </a:extLst>
          </p:cNvPr>
          <p:cNvSpPr/>
          <p:nvPr/>
        </p:nvSpPr>
        <p:spPr>
          <a:xfrm>
            <a:off x="1631779" y="2013067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B01FFD-BC45-C977-E2F5-3FD5796B8402}"/>
              </a:ext>
            </a:extLst>
          </p:cNvPr>
          <p:cNvSpPr/>
          <p:nvPr/>
        </p:nvSpPr>
        <p:spPr>
          <a:xfrm>
            <a:off x="2307494" y="2013067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C6346E5-A286-924A-B33E-365E70303A7A}"/>
              </a:ext>
            </a:extLst>
          </p:cNvPr>
          <p:cNvSpPr/>
          <p:nvPr/>
        </p:nvSpPr>
        <p:spPr>
          <a:xfrm>
            <a:off x="2987115" y="2013067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7F6CBD8-E468-6870-93FA-9E7B8B3E0F0C}"/>
              </a:ext>
            </a:extLst>
          </p:cNvPr>
          <p:cNvSpPr/>
          <p:nvPr/>
        </p:nvSpPr>
        <p:spPr>
          <a:xfrm>
            <a:off x="4740664" y="1324853"/>
            <a:ext cx="2710672" cy="679622"/>
          </a:xfrm>
          <a:prstGeom prst="rect">
            <a:avLst/>
          </a:prstGeom>
          <a:gradFill>
            <a:gsLst>
              <a:gs pos="43000">
                <a:srgbClr val="FBEFA0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FCEE94"/>
              </a:gs>
            </a:gsLst>
            <a:lin ang="2700000" scaled="0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5DAD2DC-F4F1-B80E-3EBB-FDC589FDCB3A}"/>
              </a:ext>
            </a:extLst>
          </p:cNvPr>
          <p:cNvSpPr/>
          <p:nvPr/>
        </p:nvSpPr>
        <p:spPr>
          <a:xfrm>
            <a:off x="4736758" y="1329149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DB2C51D-A5D9-B167-2B34-3DCB023FE067}"/>
              </a:ext>
            </a:extLst>
          </p:cNvPr>
          <p:cNvSpPr/>
          <p:nvPr/>
        </p:nvSpPr>
        <p:spPr>
          <a:xfrm>
            <a:off x="5416379" y="1329149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952D7D2-8652-CD43-F78A-94A18884C483}"/>
              </a:ext>
            </a:extLst>
          </p:cNvPr>
          <p:cNvSpPr/>
          <p:nvPr/>
        </p:nvSpPr>
        <p:spPr>
          <a:xfrm>
            <a:off x="6092094" y="1329149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A37C333-A263-54F6-B62B-F8FF35600C26}"/>
              </a:ext>
            </a:extLst>
          </p:cNvPr>
          <p:cNvSpPr/>
          <p:nvPr/>
        </p:nvSpPr>
        <p:spPr>
          <a:xfrm>
            <a:off x="6771715" y="1329149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2BBB416-25F2-BADB-3268-4EC98DABDEA2}"/>
              </a:ext>
            </a:extLst>
          </p:cNvPr>
          <p:cNvSpPr/>
          <p:nvPr/>
        </p:nvSpPr>
        <p:spPr>
          <a:xfrm>
            <a:off x="8529170" y="649529"/>
            <a:ext cx="2710672" cy="2043159"/>
          </a:xfrm>
          <a:prstGeom prst="rect">
            <a:avLst/>
          </a:prstGeom>
          <a:gradFill>
            <a:gsLst>
              <a:gs pos="43000">
                <a:srgbClr val="FBEFA0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FCEE94"/>
              </a:gs>
            </a:gsLst>
            <a:lin ang="2700000" scaled="0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83B61EB-1CF7-EC1C-571F-32811A311632}"/>
              </a:ext>
            </a:extLst>
          </p:cNvPr>
          <p:cNvSpPr/>
          <p:nvPr/>
        </p:nvSpPr>
        <p:spPr>
          <a:xfrm>
            <a:off x="8525264" y="653826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D6EE16C-A4EF-08BA-566E-C0AB6663AF6D}"/>
              </a:ext>
            </a:extLst>
          </p:cNvPr>
          <p:cNvSpPr/>
          <p:nvPr/>
        </p:nvSpPr>
        <p:spPr>
          <a:xfrm>
            <a:off x="9204885" y="653826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1BAD3AE-82A8-E558-EC2D-EA427B49D7F8}"/>
              </a:ext>
            </a:extLst>
          </p:cNvPr>
          <p:cNvSpPr/>
          <p:nvPr/>
        </p:nvSpPr>
        <p:spPr>
          <a:xfrm>
            <a:off x="8525264" y="1333446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D049D2F-2346-C10E-E33B-7F8A086A7BED}"/>
              </a:ext>
            </a:extLst>
          </p:cNvPr>
          <p:cNvSpPr/>
          <p:nvPr/>
        </p:nvSpPr>
        <p:spPr>
          <a:xfrm>
            <a:off x="9204885" y="1333446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17CDFE7-80B5-6080-FFEB-838FDCECD54B}"/>
              </a:ext>
            </a:extLst>
          </p:cNvPr>
          <p:cNvSpPr/>
          <p:nvPr/>
        </p:nvSpPr>
        <p:spPr>
          <a:xfrm>
            <a:off x="9880600" y="653826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FB8F501-D778-0917-9DFE-1DDE7149AB20}"/>
              </a:ext>
            </a:extLst>
          </p:cNvPr>
          <p:cNvSpPr/>
          <p:nvPr/>
        </p:nvSpPr>
        <p:spPr>
          <a:xfrm>
            <a:off x="10560221" y="653826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DF9FBB6-1881-9977-618E-48D514DF673B}"/>
              </a:ext>
            </a:extLst>
          </p:cNvPr>
          <p:cNvSpPr/>
          <p:nvPr/>
        </p:nvSpPr>
        <p:spPr>
          <a:xfrm>
            <a:off x="9880600" y="1333446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9B370D1-1D73-5957-509D-C30FB1164BEB}"/>
              </a:ext>
            </a:extLst>
          </p:cNvPr>
          <p:cNvSpPr/>
          <p:nvPr/>
        </p:nvSpPr>
        <p:spPr>
          <a:xfrm>
            <a:off x="10560221" y="1333446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7691138-C9AD-38CB-1B37-80BE1991597A}"/>
              </a:ext>
            </a:extLst>
          </p:cNvPr>
          <p:cNvSpPr/>
          <p:nvPr/>
        </p:nvSpPr>
        <p:spPr>
          <a:xfrm>
            <a:off x="8525264" y="2013067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3494E28-4FFA-8E75-D55E-418541412511}"/>
              </a:ext>
            </a:extLst>
          </p:cNvPr>
          <p:cNvSpPr/>
          <p:nvPr/>
        </p:nvSpPr>
        <p:spPr>
          <a:xfrm>
            <a:off x="9204885" y="2013067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72B1695-6A47-2FFD-A3BF-01779B9D52D7}"/>
              </a:ext>
            </a:extLst>
          </p:cNvPr>
          <p:cNvSpPr/>
          <p:nvPr/>
        </p:nvSpPr>
        <p:spPr>
          <a:xfrm>
            <a:off x="9880600" y="2013067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F1DAB3F-9C8E-792C-0CBD-CA23D25C9DA0}"/>
              </a:ext>
            </a:extLst>
          </p:cNvPr>
          <p:cNvSpPr/>
          <p:nvPr/>
        </p:nvSpPr>
        <p:spPr>
          <a:xfrm>
            <a:off x="10560221" y="2013067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4" name="Plus Sign 53">
            <a:extLst>
              <a:ext uri="{FF2B5EF4-FFF2-40B4-BE49-F238E27FC236}">
                <a16:creationId xmlns:a16="http://schemas.microsoft.com/office/drawing/2014/main" id="{5A53B46C-8C73-38CA-046F-607551E14E4D}"/>
              </a:ext>
            </a:extLst>
          </p:cNvPr>
          <p:cNvSpPr/>
          <p:nvPr/>
        </p:nvSpPr>
        <p:spPr>
          <a:xfrm>
            <a:off x="3862132" y="1333446"/>
            <a:ext cx="675324" cy="675324"/>
          </a:xfrm>
          <a:prstGeom prst="mathPlus">
            <a:avLst>
              <a:gd name="adj1" fmla="val 14261"/>
            </a:avLst>
          </a:prstGeom>
          <a:solidFill>
            <a:srgbClr val="2F52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Equals 54">
            <a:extLst>
              <a:ext uri="{FF2B5EF4-FFF2-40B4-BE49-F238E27FC236}">
                <a16:creationId xmlns:a16="http://schemas.microsoft.com/office/drawing/2014/main" id="{82AE3D86-37EE-98C7-80DC-FC246713D5F0}"/>
              </a:ext>
            </a:extLst>
          </p:cNvPr>
          <p:cNvSpPr/>
          <p:nvPr/>
        </p:nvSpPr>
        <p:spPr>
          <a:xfrm>
            <a:off x="7529147" y="1182875"/>
            <a:ext cx="914400" cy="914400"/>
          </a:xfrm>
          <a:prstGeom prst="mathEqual">
            <a:avLst>
              <a:gd name="adj1" fmla="val 12409"/>
              <a:gd name="adj2" fmla="val 17316"/>
            </a:avLst>
          </a:prstGeom>
          <a:solidFill>
            <a:srgbClr val="2F52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D627E57-C20C-0F45-2272-3ACB08DCE44C}"/>
                  </a:ext>
                </a:extLst>
              </p:cNvPr>
              <p:cNvSpPr txBox="1"/>
              <p:nvPr/>
            </p:nvSpPr>
            <p:spPr>
              <a:xfrm>
                <a:off x="1604426" y="2692687"/>
                <a:ext cx="1403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𝑠𝑖𝑧𝑒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D627E57-C20C-0F45-2272-3ACB08DCE4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426" y="2692687"/>
                <a:ext cx="140314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2661A7D-2C1F-CEF6-81AA-4D945E68A26D}"/>
                  </a:ext>
                </a:extLst>
              </p:cNvPr>
              <p:cNvSpPr txBox="1"/>
              <p:nvPr/>
            </p:nvSpPr>
            <p:spPr>
              <a:xfrm>
                <a:off x="5387666" y="2097275"/>
                <a:ext cx="1282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𝑠𝑖𝑧𝑒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:1×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2661A7D-2C1F-CEF6-81AA-4D945E68A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7666" y="2097275"/>
                <a:ext cx="128214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5C75ABC-1A3E-0E76-E579-BF1E43866AF2}"/>
                  </a:ext>
                </a:extLst>
              </p:cNvPr>
              <p:cNvSpPr txBox="1"/>
              <p:nvPr/>
            </p:nvSpPr>
            <p:spPr>
              <a:xfrm>
                <a:off x="9179030" y="2692687"/>
                <a:ext cx="1403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𝑠𝑖𝑧𝑒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5C75ABC-1A3E-0E76-E579-BF1E43866A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9030" y="2692687"/>
                <a:ext cx="140314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58">
            <a:extLst>
              <a:ext uri="{FF2B5EF4-FFF2-40B4-BE49-F238E27FC236}">
                <a16:creationId xmlns:a16="http://schemas.microsoft.com/office/drawing/2014/main" id="{84DFDDCE-BD1F-F0FA-D8BC-BE66B02FFB1A}"/>
              </a:ext>
            </a:extLst>
          </p:cNvPr>
          <p:cNvSpPr/>
          <p:nvPr/>
        </p:nvSpPr>
        <p:spPr>
          <a:xfrm>
            <a:off x="956064" y="3685574"/>
            <a:ext cx="2710672" cy="2043159"/>
          </a:xfrm>
          <a:prstGeom prst="rect">
            <a:avLst/>
          </a:prstGeom>
          <a:gradFill>
            <a:gsLst>
              <a:gs pos="43000">
                <a:srgbClr val="FBEFA0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FCEE94"/>
              </a:gs>
            </a:gsLst>
            <a:lin ang="2700000" scaled="0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E7F1054-8820-41FD-51E7-28996C54D9DA}"/>
              </a:ext>
            </a:extLst>
          </p:cNvPr>
          <p:cNvSpPr/>
          <p:nvPr/>
        </p:nvSpPr>
        <p:spPr>
          <a:xfrm>
            <a:off x="952158" y="3689871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60EFB96-A8AD-0001-8AAC-D381C66268E3}"/>
              </a:ext>
            </a:extLst>
          </p:cNvPr>
          <p:cNvSpPr/>
          <p:nvPr/>
        </p:nvSpPr>
        <p:spPr>
          <a:xfrm>
            <a:off x="1631779" y="3689871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3CABE71-A399-D647-E1FA-E099FB098390}"/>
              </a:ext>
            </a:extLst>
          </p:cNvPr>
          <p:cNvSpPr/>
          <p:nvPr/>
        </p:nvSpPr>
        <p:spPr>
          <a:xfrm>
            <a:off x="952158" y="4369491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5B5AC31-21F9-C180-45AC-4BBEF60FF79A}"/>
              </a:ext>
            </a:extLst>
          </p:cNvPr>
          <p:cNvSpPr/>
          <p:nvPr/>
        </p:nvSpPr>
        <p:spPr>
          <a:xfrm>
            <a:off x="1631779" y="4369491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45FCDB0-3D9F-A76D-EDF9-B81898984773}"/>
              </a:ext>
            </a:extLst>
          </p:cNvPr>
          <p:cNvSpPr/>
          <p:nvPr/>
        </p:nvSpPr>
        <p:spPr>
          <a:xfrm>
            <a:off x="2307494" y="3689871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2177D3A-CD2E-0690-6B4E-79478DA63FE3}"/>
              </a:ext>
            </a:extLst>
          </p:cNvPr>
          <p:cNvSpPr/>
          <p:nvPr/>
        </p:nvSpPr>
        <p:spPr>
          <a:xfrm>
            <a:off x="2987115" y="3689871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5E73B15-8C00-90F8-3E3F-B9F5446D8592}"/>
              </a:ext>
            </a:extLst>
          </p:cNvPr>
          <p:cNvSpPr/>
          <p:nvPr/>
        </p:nvSpPr>
        <p:spPr>
          <a:xfrm>
            <a:off x="2307494" y="4369491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287485E-A566-46C8-DA3C-BDA568BF6E8A}"/>
              </a:ext>
            </a:extLst>
          </p:cNvPr>
          <p:cNvSpPr/>
          <p:nvPr/>
        </p:nvSpPr>
        <p:spPr>
          <a:xfrm>
            <a:off x="2987115" y="4369491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90794DC-D024-EE45-B507-6D191253870F}"/>
              </a:ext>
            </a:extLst>
          </p:cNvPr>
          <p:cNvSpPr/>
          <p:nvPr/>
        </p:nvSpPr>
        <p:spPr>
          <a:xfrm>
            <a:off x="952158" y="5049112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D74CD7F-FEE2-D40B-AAA0-4BEF87B7004A}"/>
              </a:ext>
            </a:extLst>
          </p:cNvPr>
          <p:cNvSpPr/>
          <p:nvPr/>
        </p:nvSpPr>
        <p:spPr>
          <a:xfrm>
            <a:off x="1631779" y="5049112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7D72474-A81D-8877-B09D-627F927CF3A6}"/>
              </a:ext>
            </a:extLst>
          </p:cNvPr>
          <p:cNvSpPr/>
          <p:nvPr/>
        </p:nvSpPr>
        <p:spPr>
          <a:xfrm>
            <a:off x="2307494" y="5049112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CCF7122-E224-5076-1D1D-247072821746}"/>
              </a:ext>
            </a:extLst>
          </p:cNvPr>
          <p:cNvSpPr/>
          <p:nvPr/>
        </p:nvSpPr>
        <p:spPr>
          <a:xfrm>
            <a:off x="2987115" y="5049112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0175E38-1E05-AC7F-C03F-4B6ACD74F729}"/>
              </a:ext>
            </a:extLst>
          </p:cNvPr>
          <p:cNvSpPr/>
          <p:nvPr/>
        </p:nvSpPr>
        <p:spPr>
          <a:xfrm>
            <a:off x="8529170" y="3685574"/>
            <a:ext cx="2710672" cy="2043159"/>
          </a:xfrm>
          <a:prstGeom prst="rect">
            <a:avLst/>
          </a:prstGeom>
          <a:gradFill>
            <a:gsLst>
              <a:gs pos="43000">
                <a:srgbClr val="FBEFA0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FCEE94"/>
              </a:gs>
            </a:gsLst>
            <a:lin ang="2700000" scaled="0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1E11107-1979-AD55-6831-6A38A0F6C61D}"/>
              </a:ext>
            </a:extLst>
          </p:cNvPr>
          <p:cNvSpPr/>
          <p:nvPr/>
        </p:nvSpPr>
        <p:spPr>
          <a:xfrm>
            <a:off x="8525264" y="3689871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889C00C-2548-6005-61FC-7D6725AC2D96}"/>
              </a:ext>
            </a:extLst>
          </p:cNvPr>
          <p:cNvSpPr/>
          <p:nvPr/>
        </p:nvSpPr>
        <p:spPr>
          <a:xfrm>
            <a:off x="9204885" y="3689871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5363AAE-AC5D-6796-98A5-1D5A1E32385B}"/>
              </a:ext>
            </a:extLst>
          </p:cNvPr>
          <p:cNvSpPr/>
          <p:nvPr/>
        </p:nvSpPr>
        <p:spPr>
          <a:xfrm>
            <a:off x="8525264" y="4369491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B4D8298-37E9-52D4-174F-3E7D33D2F3B6}"/>
              </a:ext>
            </a:extLst>
          </p:cNvPr>
          <p:cNvSpPr/>
          <p:nvPr/>
        </p:nvSpPr>
        <p:spPr>
          <a:xfrm>
            <a:off x="9204885" y="4369491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7273E2D-DDDE-D4C9-B83B-51F3FEC2D246}"/>
              </a:ext>
            </a:extLst>
          </p:cNvPr>
          <p:cNvSpPr/>
          <p:nvPr/>
        </p:nvSpPr>
        <p:spPr>
          <a:xfrm>
            <a:off x="9880600" y="3689871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D0E2635-0740-59A7-A75C-0873C67E9F3C}"/>
              </a:ext>
            </a:extLst>
          </p:cNvPr>
          <p:cNvSpPr/>
          <p:nvPr/>
        </p:nvSpPr>
        <p:spPr>
          <a:xfrm>
            <a:off x="10560221" y="3689871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729C2C1-7FEF-58BA-93A7-1F6C8A002715}"/>
              </a:ext>
            </a:extLst>
          </p:cNvPr>
          <p:cNvSpPr/>
          <p:nvPr/>
        </p:nvSpPr>
        <p:spPr>
          <a:xfrm>
            <a:off x="9880600" y="4369491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B9E15A2-C603-B822-E1B9-A970085A2549}"/>
              </a:ext>
            </a:extLst>
          </p:cNvPr>
          <p:cNvSpPr/>
          <p:nvPr/>
        </p:nvSpPr>
        <p:spPr>
          <a:xfrm>
            <a:off x="10560221" y="4369491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9B6ADE0-C693-66FD-444E-7E036A1BF1B2}"/>
              </a:ext>
            </a:extLst>
          </p:cNvPr>
          <p:cNvSpPr/>
          <p:nvPr/>
        </p:nvSpPr>
        <p:spPr>
          <a:xfrm>
            <a:off x="8525264" y="5049112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2AEE642-1EA9-3D9D-CED9-B97B07D110D9}"/>
              </a:ext>
            </a:extLst>
          </p:cNvPr>
          <p:cNvSpPr/>
          <p:nvPr/>
        </p:nvSpPr>
        <p:spPr>
          <a:xfrm>
            <a:off x="9204885" y="5049112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2DD99DE-8D39-0E37-B5FD-8EBA11FB9C85}"/>
              </a:ext>
            </a:extLst>
          </p:cNvPr>
          <p:cNvSpPr/>
          <p:nvPr/>
        </p:nvSpPr>
        <p:spPr>
          <a:xfrm>
            <a:off x="9880600" y="5049112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9A5D60EF-FE3A-F2CB-A46B-F6A1845A2CA6}"/>
              </a:ext>
            </a:extLst>
          </p:cNvPr>
          <p:cNvSpPr/>
          <p:nvPr/>
        </p:nvSpPr>
        <p:spPr>
          <a:xfrm>
            <a:off x="10560221" y="5049112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8" name="Plus Sign 97">
            <a:extLst>
              <a:ext uri="{FF2B5EF4-FFF2-40B4-BE49-F238E27FC236}">
                <a16:creationId xmlns:a16="http://schemas.microsoft.com/office/drawing/2014/main" id="{3F69431D-040D-777B-2DBA-910663E783E1}"/>
              </a:ext>
            </a:extLst>
          </p:cNvPr>
          <p:cNvSpPr/>
          <p:nvPr/>
        </p:nvSpPr>
        <p:spPr>
          <a:xfrm>
            <a:off x="3862132" y="4369491"/>
            <a:ext cx="675324" cy="675324"/>
          </a:xfrm>
          <a:prstGeom prst="mathPlus">
            <a:avLst>
              <a:gd name="adj1" fmla="val 14261"/>
            </a:avLst>
          </a:prstGeom>
          <a:solidFill>
            <a:srgbClr val="2F52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Equals 98">
            <a:extLst>
              <a:ext uri="{FF2B5EF4-FFF2-40B4-BE49-F238E27FC236}">
                <a16:creationId xmlns:a16="http://schemas.microsoft.com/office/drawing/2014/main" id="{3A17A338-F918-EE73-AFB4-F8DA7ECFC61A}"/>
              </a:ext>
            </a:extLst>
          </p:cNvPr>
          <p:cNvSpPr/>
          <p:nvPr/>
        </p:nvSpPr>
        <p:spPr>
          <a:xfrm>
            <a:off x="7529147" y="4218920"/>
            <a:ext cx="914400" cy="914400"/>
          </a:xfrm>
          <a:prstGeom prst="mathEqual">
            <a:avLst>
              <a:gd name="adj1" fmla="val 12409"/>
              <a:gd name="adj2" fmla="val 17316"/>
            </a:avLst>
          </a:prstGeom>
          <a:solidFill>
            <a:srgbClr val="2F52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844417F7-9EAC-241A-B365-BB3F4B6957CB}"/>
                  </a:ext>
                </a:extLst>
              </p:cNvPr>
              <p:cNvSpPr txBox="1"/>
              <p:nvPr/>
            </p:nvSpPr>
            <p:spPr>
              <a:xfrm>
                <a:off x="1604426" y="5728732"/>
                <a:ext cx="1403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𝑠𝑖𝑧𝑒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844417F7-9EAC-241A-B365-BB3F4B6957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426" y="5728732"/>
                <a:ext cx="140314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DCB845E3-A2DF-147B-757B-F85ED30E2B78}"/>
                  </a:ext>
                </a:extLst>
              </p:cNvPr>
              <p:cNvSpPr txBox="1"/>
              <p:nvPr/>
            </p:nvSpPr>
            <p:spPr>
              <a:xfrm>
                <a:off x="9179030" y="5728732"/>
                <a:ext cx="1403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𝑠𝑖𝑧𝑒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DCB845E3-A2DF-147B-757B-F85ED30E2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9030" y="5728732"/>
                <a:ext cx="140314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6A20E088-E358-6346-4BFE-4404B1FB64E1}"/>
              </a:ext>
            </a:extLst>
          </p:cNvPr>
          <p:cNvSpPr/>
          <p:nvPr/>
        </p:nvSpPr>
        <p:spPr>
          <a:xfrm>
            <a:off x="5757392" y="3685574"/>
            <a:ext cx="675715" cy="2043159"/>
          </a:xfrm>
          <a:prstGeom prst="rect">
            <a:avLst/>
          </a:prstGeom>
          <a:gradFill>
            <a:gsLst>
              <a:gs pos="43000">
                <a:srgbClr val="FBEFA0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FCEE94"/>
              </a:gs>
            </a:gsLst>
            <a:lin ang="2700000" scaled="0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531C0A-B937-E335-3E8B-74B835894AD5}"/>
              </a:ext>
            </a:extLst>
          </p:cNvPr>
          <p:cNvSpPr/>
          <p:nvPr/>
        </p:nvSpPr>
        <p:spPr>
          <a:xfrm>
            <a:off x="5753487" y="3689871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18FE41-D022-4404-E748-AB8CF92C0220}"/>
              </a:ext>
            </a:extLst>
          </p:cNvPr>
          <p:cNvSpPr/>
          <p:nvPr/>
        </p:nvSpPr>
        <p:spPr>
          <a:xfrm>
            <a:off x="5753487" y="4369491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C329C49-4CB5-DA70-F11F-09F3094A9932}"/>
              </a:ext>
            </a:extLst>
          </p:cNvPr>
          <p:cNvSpPr/>
          <p:nvPr/>
        </p:nvSpPr>
        <p:spPr>
          <a:xfrm>
            <a:off x="5753487" y="5049112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78D94289-A202-878D-FF1B-FBE68EDF53C2}"/>
                  </a:ext>
                </a:extLst>
              </p:cNvPr>
              <p:cNvSpPr txBox="1"/>
              <p:nvPr/>
            </p:nvSpPr>
            <p:spPr>
              <a:xfrm>
                <a:off x="5387666" y="5839139"/>
                <a:ext cx="1343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𝑠𝑖𝑧𝑒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78D94289-A202-878D-FF1B-FBE68EDF5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7666" y="5839139"/>
                <a:ext cx="134306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6739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DECB036-37E9-8293-FA3D-19075A230A3F}"/>
              </a:ext>
            </a:extLst>
          </p:cNvPr>
          <p:cNvSpPr/>
          <p:nvPr/>
        </p:nvSpPr>
        <p:spPr>
          <a:xfrm>
            <a:off x="4628967" y="1324853"/>
            <a:ext cx="2710672" cy="679622"/>
          </a:xfrm>
          <a:prstGeom prst="rect">
            <a:avLst/>
          </a:prstGeom>
          <a:gradFill>
            <a:gsLst>
              <a:gs pos="43000">
                <a:srgbClr val="FBEFA0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FCEE94"/>
              </a:gs>
            </a:gsLst>
            <a:lin ang="2700000" scaled="0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F5728B-CF74-4ED4-4C46-05F79983759C}"/>
              </a:ext>
            </a:extLst>
          </p:cNvPr>
          <p:cNvSpPr/>
          <p:nvPr/>
        </p:nvSpPr>
        <p:spPr>
          <a:xfrm>
            <a:off x="4625061" y="1329149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988120-B170-B1A7-CBBB-54442456F3E8}"/>
              </a:ext>
            </a:extLst>
          </p:cNvPr>
          <p:cNvSpPr/>
          <p:nvPr/>
        </p:nvSpPr>
        <p:spPr>
          <a:xfrm>
            <a:off x="5304682" y="1329149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591622-C5D8-1CF8-79D6-8B5884FF1645}"/>
              </a:ext>
            </a:extLst>
          </p:cNvPr>
          <p:cNvSpPr/>
          <p:nvPr/>
        </p:nvSpPr>
        <p:spPr>
          <a:xfrm>
            <a:off x="5980397" y="1329149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25F8DF-6F73-4384-34BD-3050AEBFECCD}"/>
              </a:ext>
            </a:extLst>
          </p:cNvPr>
          <p:cNvSpPr/>
          <p:nvPr/>
        </p:nvSpPr>
        <p:spPr>
          <a:xfrm>
            <a:off x="6660018" y="1329149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50FB722-6864-57F0-138D-2F96FF96015A}"/>
              </a:ext>
            </a:extLst>
          </p:cNvPr>
          <p:cNvSpPr/>
          <p:nvPr/>
        </p:nvSpPr>
        <p:spPr>
          <a:xfrm>
            <a:off x="8529170" y="649529"/>
            <a:ext cx="2710672" cy="2043159"/>
          </a:xfrm>
          <a:prstGeom prst="rect">
            <a:avLst/>
          </a:prstGeom>
          <a:gradFill>
            <a:gsLst>
              <a:gs pos="43000">
                <a:srgbClr val="FBEFA0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FCEE94"/>
              </a:gs>
            </a:gsLst>
            <a:lin ang="2700000" scaled="0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4C2AE07-EB7D-6CF1-FF4E-B639A8329A94}"/>
              </a:ext>
            </a:extLst>
          </p:cNvPr>
          <p:cNvSpPr/>
          <p:nvPr/>
        </p:nvSpPr>
        <p:spPr>
          <a:xfrm>
            <a:off x="8525264" y="653826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16D8018-D4AE-C06F-05F2-F6C60EF427AB}"/>
              </a:ext>
            </a:extLst>
          </p:cNvPr>
          <p:cNvSpPr/>
          <p:nvPr/>
        </p:nvSpPr>
        <p:spPr>
          <a:xfrm>
            <a:off x="9204885" y="653826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3596B81-42B8-E019-7FAF-C1A52AA6F83E}"/>
              </a:ext>
            </a:extLst>
          </p:cNvPr>
          <p:cNvSpPr/>
          <p:nvPr/>
        </p:nvSpPr>
        <p:spPr>
          <a:xfrm>
            <a:off x="8525264" y="1333446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9D773E6-1F2A-6003-4A7A-34FDC6F5EF4E}"/>
              </a:ext>
            </a:extLst>
          </p:cNvPr>
          <p:cNvSpPr/>
          <p:nvPr/>
        </p:nvSpPr>
        <p:spPr>
          <a:xfrm>
            <a:off x="9204885" y="1333446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62F2377-05F2-BB9A-D7A1-1467DA4B58DF}"/>
              </a:ext>
            </a:extLst>
          </p:cNvPr>
          <p:cNvSpPr/>
          <p:nvPr/>
        </p:nvSpPr>
        <p:spPr>
          <a:xfrm>
            <a:off x="9880600" y="653826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747B628-BCE6-2F49-591C-FB562D1636AF}"/>
              </a:ext>
            </a:extLst>
          </p:cNvPr>
          <p:cNvSpPr/>
          <p:nvPr/>
        </p:nvSpPr>
        <p:spPr>
          <a:xfrm>
            <a:off x="10560221" y="653826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1915A3C-8A4F-B655-6E5F-855159B3A89D}"/>
              </a:ext>
            </a:extLst>
          </p:cNvPr>
          <p:cNvSpPr/>
          <p:nvPr/>
        </p:nvSpPr>
        <p:spPr>
          <a:xfrm>
            <a:off x="9880600" y="1333446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E55DC58-ECD0-79E4-F386-FA2750BCF6A1}"/>
              </a:ext>
            </a:extLst>
          </p:cNvPr>
          <p:cNvSpPr/>
          <p:nvPr/>
        </p:nvSpPr>
        <p:spPr>
          <a:xfrm>
            <a:off x="10560221" y="1333446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0D2A20C-4E0B-C8D5-DA1B-81F0B98BB5FA}"/>
              </a:ext>
            </a:extLst>
          </p:cNvPr>
          <p:cNvSpPr/>
          <p:nvPr/>
        </p:nvSpPr>
        <p:spPr>
          <a:xfrm>
            <a:off x="8525264" y="2013067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E2FF0E1-3D61-5100-A9F2-1A0014E8453D}"/>
              </a:ext>
            </a:extLst>
          </p:cNvPr>
          <p:cNvSpPr/>
          <p:nvPr/>
        </p:nvSpPr>
        <p:spPr>
          <a:xfrm>
            <a:off x="9204885" y="2013067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92CAFE9-D483-2745-8AC4-EB9352F84AC1}"/>
              </a:ext>
            </a:extLst>
          </p:cNvPr>
          <p:cNvSpPr/>
          <p:nvPr/>
        </p:nvSpPr>
        <p:spPr>
          <a:xfrm>
            <a:off x="9880600" y="2013067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95E9BF1-4A35-59BF-50D5-7DB9E4E6EB25}"/>
              </a:ext>
            </a:extLst>
          </p:cNvPr>
          <p:cNvSpPr/>
          <p:nvPr/>
        </p:nvSpPr>
        <p:spPr>
          <a:xfrm>
            <a:off x="10560221" y="2013067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5" name="Plus Sign 34">
            <a:extLst>
              <a:ext uri="{FF2B5EF4-FFF2-40B4-BE49-F238E27FC236}">
                <a16:creationId xmlns:a16="http://schemas.microsoft.com/office/drawing/2014/main" id="{64B7E97C-09B0-BDB2-BDEE-101C97487A78}"/>
              </a:ext>
            </a:extLst>
          </p:cNvPr>
          <p:cNvSpPr/>
          <p:nvPr/>
        </p:nvSpPr>
        <p:spPr>
          <a:xfrm>
            <a:off x="3814125" y="1333446"/>
            <a:ext cx="675324" cy="675324"/>
          </a:xfrm>
          <a:prstGeom prst="mathPlus">
            <a:avLst>
              <a:gd name="adj1" fmla="val 14261"/>
            </a:avLst>
          </a:prstGeom>
          <a:solidFill>
            <a:srgbClr val="2F52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Equals 35">
            <a:extLst>
              <a:ext uri="{FF2B5EF4-FFF2-40B4-BE49-F238E27FC236}">
                <a16:creationId xmlns:a16="http://schemas.microsoft.com/office/drawing/2014/main" id="{0F6727BE-FA9C-97E0-8DAF-02487B60E968}"/>
              </a:ext>
            </a:extLst>
          </p:cNvPr>
          <p:cNvSpPr/>
          <p:nvPr/>
        </p:nvSpPr>
        <p:spPr>
          <a:xfrm>
            <a:off x="7475251" y="1182875"/>
            <a:ext cx="914400" cy="914400"/>
          </a:xfrm>
          <a:prstGeom prst="mathEqual">
            <a:avLst>
              <a:gd name="adj1" fmla="val 12409"/>
              <a:gd name="adj2" fmla="val 17316"/>
            </a:avLst>
          </a:prstGeom>
          <a:solidFill>
            <a:srgbClr val="2F52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4C7CF93-4DD6-86AC-5163-5C1FAEC034A7}"/>
                  </a:ext>
                </a:extLst>
              </p:cNvPr>
              <p:cNvSpPr txBox="1"/>
              <p:nvPr/>
            </p:nvSpPr>
            <p:spPr>
              <a:xfrm>
                <a:off x="5387666" y="2097275"/>
                <a:ext cx="1282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𝑠𝑖𝑧𝑒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:1×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4C7CF93-4DD6-86AC-5163-5C1FAEC03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7666" y="2097275"/>
                <a:ext cx="128214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4B31326-30A7-EBA3-1C65-340EF1F8B152}"/>
                  </a:ext>
                </a:extLst>
              </p:cNvPr>
              <p:cNvSpPr txBox="1"/>
              <p:nvPr/>
            </p:nvSpPr>
            <p:spPr>
              <a:xfrm>
                <a:off x="9179030" y="2692687"/>
                <a:ext cx="1403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𝑠𝑖𝑧𝑒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4B31326-30A7-EBA3-1C65-340EF1F8B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9030" y="2692687"/>
                <a:ext cx="140314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>
            <a:extLst>
              <a:ext uri="{FF2B5EF4-FFF2-40B4-BE49-F238E27FC236}">
                <a16:creationId xmlns:a16="http://schemas.microsoft.com/office/drawing/2014/main" id="{456EBDC5-A178-C7DF-DFAA-9D94D9046D4B}"/>
              </a:ext>
            </a:extLst>
          </p:cNvPr>
          <p:cNvSpPr/>
          <p:nvPr/>
        </p:nvSpPr>
        <p:spPr>
          <a:xfrm>
            <a:off x="3002797" y="723788"/>
            <a:ext cx="675715" cy="2043159"/>
          </a:xfrm>
          <a:prstGeom prst="rect">
            <a:avLst/>
          </a:prstGeom>
          <a:gradFill>
            <a:gsLst>
              <a:gs pos="43000">
                <a:srgbClr val="FBEFA0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FCEE94"/>
              </a:gs>
            </a:gsLst>
            <a:lin ang="2700000" scaled="0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0AF6904-A381-942E-447F-77F6A4E8F13E}"/>
              </a:ext>
            </a:extLst>
          </p:cNvPr>
          <p:cNvSpPr/>
          <p:nvPr/>
        </p:nvSpPr>
        <p:spPr>
          <a:xfrm>
            <a:off x="2998892" y="728085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B9927DF-F945-1C67-D57B-2B3973BD3F82}"/>
              </a:ext>
            </a:extLst>
          </p:cNvPr>
          <p:cNvSpPr/>
          <p:nvPr/>
        </p:nvSpPr>
        <p:spPr>
          <a:xfrm>
            <a:off x="2998892" y="1407705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E888D3F-B879-6BB8-D10D-47E3D9F9AD34}"/>
              </a:ext>
            </a:extLst>
          </p:cNvPr>
          <p:cNvSpPr/>
          <p:nvPr/>
        </p:nvSpPr>
        <p:spPr>
          <a:xfrm>
            <a:off x="2998892" y="2087326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1B0F0AD-EBEE-BD30-A472-C0B61B992827}"/>
                  </a:ext>
                </a:extLst>
              </p:cNvPr>
              <p:cNvSpPr txBox="1"/>
              <p:nvPr/>
            </p:nvSpPr>
            <p:spPr>
              <a:xfrm>
                <a:off x="2633071" y="2877353"/>
                <a:ext cx="1343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𝑠𝑖𝑧𝑒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1B0F0AD-EBEE-BD30-A472-C0B61B9928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071" y="2877353"/>
                <a:ext cx="134306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338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596022C-F79A-D509-2463-7064FBB3E730}"/>
              </a:ext>
            </a:extLst>
          </p:cNvPr>
          <p:cNvSpPr/>
          <p:nvPr/>
        </p:nvSpPr>
        <p:spPr>
          <a:xfrm>
            <a:off x="3190128" y="466352"/>
            <a:ext cx="2710672" cy="2043159"/>
          </a:xfrm>
          <a:prstGeom prst="rect">
            <a:avLst/>
          </a:prstGeom>
          <a:gradFill>
            <a:gsLst>
              <a:gs pos="43000">
                <a:srgbClr val="FBEFA0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FCEE94"/>
              </a:gs>
            </a:gsLst>
            <a:lin ang="2700000" scaled="0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905A54-C001-BEF4-7007-BDC6B87438DB}"/>
              </a:ext>
            </a:extLst>
          </p:cNvPr>
          <p:cNvSpPr/>
          <p:nvPr/>
        </p:nvSpPr>
        <p:spPr>
          <a:xfrm>
            <a:off x="3186222" y="470649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1B3A71-6773-81D4-25E4-30F5BEBCDEC3}"/>
              </a:ext>
            </a:extLst>
          </p:cNvPr>
          <p:cNvSpPr/>
          <p:nvPr/>
        </p:nvSpPr>
        <p:spPr>
          <a:xfrm>
            <a:off x="3865843" y="470649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7205EC-6B82-F9EE-0806-B334444EB708}"/>
              </a:ext>
            </a:extLst>
          </p:cNvPr>
          <p:cNvSpPr/>
          <p:nvPr/>
        </p:nvSpPr>
        <p:spPr>
          <a:xfrm>
            <a:off x="3186222" y="1150269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76D594-7329-1433-2588-83F0517D5334}"/>
              </a:ext>
            </a:extLst>
          </p:cNvPr>
          <p:cNvSpPr/>
          <p:nvPr/>
        </p:nvSpPr>
        <p:spPr>
          <a:xfrm>
            <a:off x="3865843" y="1150269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9725C7-E3D2-D787-A7BB-267E15B26F28}"/>
              </a:ext>
            </a:extLst>
          </p:cNvPr>
          <p:cNvSpPr/>
          <p:nvPr/>
        </p:nvSpPr>
        <p:spPr>
          <a:xfrm>
            <a:off x="4541558" y="470649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F71653-7C50-CBFC-42F3-CF0BB80162FF}"/>
              </a:ext>
            </a:extLst>
          </p:cNvPr>
          <p:cNvSpPr/>
          <p:nvPr/>
        </p:nvSpPr>
        <p:spPr>
          <a:xfrm>
            <a:off x="5221179" y="470649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665A8D-0F1B-8A8B-3907-E2D6DC2414BB}"/>
              </a:ext>
            </a:extLst>
          </p:cNvPr>
          <p:cNvSpPr/>
          <p:nvPr/>
        </p:nvSpPr>
        <p:spPr>
          <a:xfrm>
            <a:off x="4541558" y="1150269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91FF4C-F60E-5AD8-4748-A00E2483DEB7}"/>
              </a:ext>
            </a:extLst>
          </p:cNvPr>
          <p:cNvSpPr/>
          <p:nvPr/>
        </p:nvSpPr>
        <p:spPr>
          <a:xfrm>
            <a:off x="5221179" y="1150269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C997699-F727-305D-0E5D-70CB342F126A}"/>
              </a:ext>
            </a:extLst>
          </p:cNvPr>
          <p:cNvSpPr/>
          <p:nvPr/>
        </p:nvSpPr>
        <p:spPr>
          <a:xfrm>
            <a:off x="3186222" y="1829890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971A0A7-6DBC-99D2-0DE0-9CDDEE2407E8}"/>
              </a:ext>
            </a:extLst>
          </p:cNvPr>
          <p:cNvSpPr/>
          <p:nvPr/>
        </p:nvSpPr>
        <p:spPr>
          <a:xfrm>
            <a:off x="3865843" y="1829890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B01FFD-BC45-C977-E2F5-3FD5796B8402}"/>
              </a:ext>
            </a:extLst>
          </p:cNvPr>
          <p:cNvSpPr/>
          <p:nvPr/>
        </p:nvSpPr>
        <p:spPr>
          <a:xfrm>
            <a:off x="4541558" y="1829890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C6346E5-A286-924A-B33E-365E70303A7A}"/>
              </a:ext>
            </a:extLst>
          </p:cNvPr>
          <p:cNvSpPr/>
          <p:nvPr/>
        </p:nvSpPr>
        <p:spPr>
          <a:xfrm>
            <a:off x="5221179" y="1829890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7F6CBD8-E468-6870-93FA-9E7B8B3E0F0C}"/>
              </a:ext>
            </a:extLst>
          </p:cNvPr>
          <p:cNvSpPr/>
          <p:nvPr/>
        </p:nvSpPr>
        <p:spPr>
          <a:xfrm>
            <a:off x="6974727" y="466352"/>
            <a:ext cx="2031051" cy="2043159"/>
          </a:xfrm>
          <a:prstGeom prst="rect">
            <a:avLst/>
          </a:prstGeom>
          <a:gradFill>
            <a:gsLst>
              <a:gs pos="43000">
                <a:srgbClr val="FBEFA0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FCEE94"/>
              </a:gs>
            </a:gsLst>
            <a:lin ang="2700000" scaled="0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5DAD2DC-F4F1-B80E-3EBB-FDC589FDCB3A}"/>
              </a:ext>
            </a:extLst>
          </p:cNvPr>
          <p:cNvSpPr/>
          <p:nvPr/>
        </p:nvSpPr>
        <p:spPr>
          <a:xfrm>
            <a:off x="6970822" y="470649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DB2C51D-A5D9-B167-2B34-3DCB023FE067}"/>
              </a:ext>
            </a:extLst>
          </p:cNvPr>
          <p:cNvSpPr/>
          <p:nvPr/>
        </p:nvSpPr>
        <p:spPr>
          <a:xfrm>
            <a:off x="7650443" y="470649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C10711A-5D3F-F041-0FD1-829C87BFD046}"/>
              </a:ext>
            </a:extLst>
          </p:cNvPr>
          <p:cNvSpPr/>
          <p:nvPr/>
        </p:nvSpPr>
        <p:spPr>
          <a:xfrm>
            <a:off x="6970822" y="1150269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76C805C-8F42-E2E8-09A2-578DE2900020}"/>
              </a:ext>
            </a:extLst>
          </p:cNvPr>
          <p:cNvSpPr/>
          <p:nvPr/>
        </p:nvSpPr>
        <p:spPr>
          <a:xfrm>
            <a:off x="7650443" y="1150269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952D7D2-8652-CD43-F78A-94A18884C483}"/>
              </a:ext>
            </a:extLst>
          </p:cNvPr>
          <p:cNvSpPr/>
          <p:nvPr/>
        </p:nvSpPr>
        <p:spPr>
          <a:xfrm>
            <a:off x="8326158" y="470649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D35635E-79C5-5896-9DB2-47F9D158B74D}"/>
              </a:ext>
            </a:extLst>
          </p:cNvPr>
          <p:cNvSpPr/>
          <p:nvPr/>
        </p:nvSpPr>
        <p:spPr>
          <a:xfrm>
            <a:off x="8326158" y="1150269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A887188-1804-21C5-56A6-50361A689B0D}"/>
              </a:ext>
            </a:extLst>
          </p:cNvPr>
          <p:cNvSpPr/>
          <p:nvPr/>
        </p:nvSpPr>
        <p:spPr>
          <a:xfrm>
            <a:off x="6970822" y="1829890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DF00384-20AA-1C13-E04E-E86755D4111D}"/>
              </a:ext>
            </a:extLst>
          </p:cNvPr>
          <p:cNvSpPr/>
          <p:nvPr/>
        </p:nvSpPr>
        <p:spPr>
          <a:xfrm>
            <a:off x="7650443" y="1829890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EF6DD4C-E1B8-9B25-42AE-BFC290C33FF5}"/>
              </a:ext>
            </a:extLst>
          </p:cNvPr>
          <p:cNvSpPr/>
          <p:nvPr/>
        </p:nvSpPr>
        <p:spPr>
          <a:xfrm>
            <a:off x="8326158" y="1829890"/>
            <a:ext cx="679621" cy="6796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4" name="Plus Sign 53">
            <a:extLst>
              <a:ext uri="{FF2B5EF4-FFF2-40B4-BE49-F238E27FC236}">
                <a16:creationId xmlns:a16="http://schemas.microsoft.com/office/drawing/2014/main" id="{5A53B46C-8C73-38CA-046F-607551E14E4D}"/>
              </a:ext>
            </a:extLst>
          </p:cNvPr>
          <p:cNvSpPr/>
          <p:nvPr/>
        </p:nvSpPr>
        <p:spPr>
          <a:xfrm>
            <a:off x="6096196" y="1150269"/>
            <a:ext cx="675324" cy="675324"/>
          </a:xfrm>
          <a:prstGeom prst="mathPlus">
            <a:avLst>
              <a:gd name="adj1" fmla="val 14261"/>
            </a:avLst>
          </a:prstGeom>
          <a:solidFill>
            <a:srgbClr val="2F52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D627E57-C20C-0F45-2272-3ACB08DCE44C}"/>
                  </a:ext>
                </a:extLst>
              </p:cNvPr>
              <p:cNvSpPr txBox="1"/>
              <p:nvPr/>
            </p:nvSpPr>
            <p:spPr>
              <a:xfrm>
                <a:off x="3838490" y="2509510"/>
                <a:ext cx="1403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𝑠𝑖𝑧𝑒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D627E57-C20C-0F45-2272-3ACB08DCE4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490" y="2509510"/>
                <a:ext cx="140314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2661A7D-2C1F-CEF6-81AA-4D945E68A26D}"/>
                  </a:ext>
                </a:extLst>
              </p:cNvPr>
              <p:cNvSpPr txBox="1"/>
              <p:nvPr/>
            </p:nvSpPr>
            <p:spPr>
              <a:xfrm>
                <a:off x="7275662" y="2509510"/>
                <a:ext cx="1403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𝑠𝑖𝑧𝑒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2661A7D-2C1F-CEF6-81AA-4D945E68A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5662" y="2509510"/>
                <a:ext cx="1403140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4" name="Group 103">
            <a:extLst>
              <a:ext uri="{FF2B5EF4-FFF2-40B4-BE49-F238E27FC236}">
                <a16:creationId xmlns:a16="http://schemas.microsoft.com/office/drawing/2014/main" id="{9AF6ABC0-F7D2-AAAF-A02C-23F3DB2DD0E4}"/>
              </a:ext>
            </a:extLst>
          </p:cNvPr>
          <p:cNvGrpSpPr/>
          <p:nvPr/>
        </p:nvGrpSpPr>
        <p:grpSpPr>
          <a:xfrm>
            <a:off x="3839770" y="3593161"/>
            <a:ext cx="679621" cy="2043159"/>
            <a:chOff x="3839770" y="3255321"/>
            <a:chExt cx="679621" cy="204315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C8338DA-97DF-6017-3A42-1B003D940225}"/>
                </a:ext>
              </a:extLst>
            </p:cNvPr>
            <p:cNvSpPr/>
            <p:nvPr/>
          </p:nvSpPr>
          <p:spPr>
            <a:xfrm>
              <a:off x="3843675" y="3255321"/>
              <a:ext cx="675715" cy="2043159"/>
            </a:xfrm>
            <a:prstGeom prst="rect">
              <a:avLst/>
            </a:prstGeom>
            <a:gradFill>
              <a:gsLst>
                <a:gs pos="43000">
                  <a:srgbClr val="FBEFA0"/>
                </a:gs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FCEE94"/>
                </a:gs>
              </a:gsLst>
              <a:lin ang="2700000" scaled="0"/>
            </a:gra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A280AE2-7F4B-9115-AE84-9819D893D41F}"/>
                </a:ext>
              </a:extLst>
            </p:cNvPr>
            <p:cNvSpPr/>
            <p:nvPr/>
          </p:nvSpPr>
          <p:spPr>
            <a:xfrm>
              <a:off x="3839770" y="3259618"/>
              <a:ext cx="679621" cy="679621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8689F81-4988-A139-5712-6A3150ACB768}"/>
                </a:ext>
              </a:extLst>
            </p:cNvPr>
            <p:cNvSpPr/>
            <p:nvPr/>
          </p:nvSpPr>
          <p:spPr>
            <a:xfrm>
              <a:off x="3839770" y="3939238"/>
              <a:ext cx="679621" cy="679621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A95DB58-94D0-CF09-515B-66CA0FEE8743}"/>
                </a:ext>
              </a:extLst>
            </p:cNvPr>
            <p:cNvSpPr/>
            <p:nvPr/>
          </p:nvSpPr>
          <p:spPr>
            <a:xfrm>
              <a:off x="3839770" y="4618859"/>
              <a:ext cx="679621" cy="679621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FD1209D-16DD-93A1-7292-4FB6896055A3}"/>
                  </a:ext>
                </a:extLst>
              </p:cNvPr>
              <p:cNvSpPr txBox="1"/>
              <p:nvPr/>
            </p:nvSpPr>
            <p:spPr>
              <a:xfrm>
                <a:off x="3473949" y="5632023"/>
                <a:ext cx="1343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𝑠𝑖𝑧𝑒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FD1209D-16DD-93A1-7292-4FB6896055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3949" y="5632023"/>
                <a:ext cx="134306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Plus Sign 18">
            <a:extLst>
              <a:ext uri="{FF2B5EF4-FFF2-40B4-BE49-F238E27FC236}">
                <a16:creationId xmlns:a16="http://schemas.microsoft.com/office/drawing/2014/main" id="{C1915A34-FB45-5354-101B-F72E99AF1C2C}"/>
              </a:ext>
            </a:extLst>
          </p:cNvPr>
          <p:cNvSpPr/>
          <p:nvPr/>
        </p:nvSpPr>
        <p:spPr>
          <a:xfrm>
            <a:off x="4855908" y="4277078"/>
            <a:ext cx="675324" cy="675324"/>
          </a:xfrm>
          <a:prstGeom prst="mathPlus">
            <a:avLst>
              <a:gd name="adj1" fmla="val 14261"/>
            </a:avLst>
          </a:prstGeom>
          <a:solidFill>
            <a:srgbClr val="2F52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BAF100E-B04C-F031-CE99-D436E7B3A9C0}"/>
                  </a:ext>
                </a:extLst>
              </p:cNvPr>
              <p:cNvSpPr txBox="1"/>
              <p:nvPr/>
            </p:nvSpPr>
            <p:spPr>
              <a:xfrm>
                <a:off x="5368996" y="6044289"/>
                <a:ext cx="12761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𝑠𝑖𝑧𝑒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BAF100E-B04C-F031-CE99-D436E7B3A9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8996" y="6044289"/>
                <a:ext cx="1276183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5" name="Group 104">
            <a:extLst>
              <a:ext uri="{FF2B5EF4-FFF2-40B4-BE49-F238E27FC236}">
                <a16:creationId xmlns:a16="http://schemas.microsoft.com/office/drawing/2014/main" id="{6212ACCD-4180-C827-169B-E91F062082AB}"/>
              </a:ext>
            </a:extLst>
          </p:cNvPr>
          <p:cNvGrpSpPr/>
          <p:nvPr/>
        </p:nvGrpSpPr>
        <p:grpSpPr>
          <a:xfrm>
            <a:off x="5667278" y="3255321"/>
            <a:ext cx="679621" cy="2718839"/>
            <a:chOff x="5667278" y="3255321"/>
            <a:chExt cx="679621" cy="271883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62657A9-A08A-01B6-22B0-D3F2473F03FF}"/>
                </a:ext>
              </a:extLst>
            </p:cNvPr>
            <p:cNvSpPr/>
            <p:nvPr/>
          </p:nvSpPr>
          <p:spPr>
            <a:xfrm>
              <a:off x="5671183" y="3255321"/>
              <a:ext cx="675715" cy="2718482"/>
            </a:xfrm>
            <a:prstGeom prst="rect">
              <a:avLst/>
            </a:prstGeom>
            <a:gradFill>
              <a:gsLst>
                <a:gs pos="43000">
                  <a:srgbClr val="FBEFA0"/>
                </a:gs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FCEE94"/>
                </a:gs>
              </a:gsLst>
              <a:lin ang="2700000" scaled="0"/>
            </a:gra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D291E1-FBBE-BD3A-F19D-0AD8439B58BB}"/>
                </a:ext>
              </a:extLst>
            </p:cNvPr>
            <p:cNvSpPr/>
            <p:nvPr/>
          </p:nvSpPr>
          <p:spPr>
            <a:xfrm>
              <a:off x="5667278" y="3259618"/>
              <a:ext cx="679621" cy="679621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C51D28D-27EF-DC70-F74B-0E69FEB2C0E3}"/>
                </a:ext>
              </a:extLst>
            </p:cNvPr>
            <p:cNvSpPr/>
            <p:nvPr/>
          </p:nvSpPr>
          <p:spPr>
            <a:xfrm>
              <a:off x="5667278" y="3939238"/>
              <a:ext cx="679621" cy="679621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16C8D35-400F-C4ED-8E83-D3B6767D96F2}"/>
                </a:ext>
              </a:extLst>
            </p:cNvPr>
            <p:cNvSpPr/>
            <p:nvPr/>
          </p:nvSpPr>
          <p:spPr>
            <a:xfrm>
              <a:off x="5667278" y="4618859"/>
              <a:ext cx="679621" cy="679621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AEEEF98-3240-21EE-4D3E-33562FF89B4E}"/>
                </a:ext>
              </a:extLst>
            </p:cNvPr>
            <p:cNvSpPr/>
            <p:nvPr/>
          </p:nvSpPr>
          <p:spPr>
            <a:xfrm>
              <a:off x="5667278" y="5294539"/>
              <a:ext cx="679621" cy="679621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E3538C6B-3F95-7313-3A2A-324BE6DC97DF}"/>
              </a:ext>
            </a:extLst>
          </p:cNvPr>
          <p:cNvSpPr/>
          <p:nvPr/>
        </p:nvSpPr>
        <p:spPr>
          <a:xfrm rot="4209409">
            <a:off x="6007632" y="-1988406"/>
            <a:ext cx="303286" cy="7022088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6560A9E-3E91-D9AF-A98B-8967F4BAD30A}"/>
              </a:ext>
            </a:extLst>
          </p:cNvPr>
          <p:cNvSpPr/>
          <p:nvPr/>
        </p:nvSpPr>
        <p:spPr>
          <a:xfrm rot="17390591" flipH="1">
            <a:off x="6007631" y="-2023470"/>
            <a:ext cx="303286" cy="7022088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C180C3C-EC0F-D07F-C4C7-2438AAEF0424}"/>
              </a:ext>
            </a:extLst>
          </p:cNvPr>
          <p:cNvSpPr/>
          <p:nvPr/>
        </p:nvSpPr>
        <p:spPr>
          <a:xfrm rot="4209409">
            <a:off x="5041927" y="2535407"/>
            <a:ext cx="303286" cy="4158667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0C9B2A7-3117-F52E-4968-E7F949646F4A}"/>
              </a:ext>
            </a:extLst>
          </p:cNvPr>
          <p:cNvSpPr/>
          <p:nvPr/>
        </p:nvSpPr>
        <p:spPr>
          <a:xfrm rot="17390591" flipV="1">
            <a:off x="5041927" y="2535407"/>
            <a:ext cx="303286" cy="4158667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16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72DF9E-767A-05A5-BFE8-FA54A2C13DCB}"/>
              </a:ext>
            </a:extLst>
          </p:cNvPr>
          <p:cNvSpPr/>
          <p:nvPr/>
        </p:nvSpPr>
        <p:spPr>
          <a:xfrm>
            <a:off x="3742114" y="2352728"/>
            <a:ext cx="3620550" cy="2720502"/>
          </a:xfrm>
          <a:prstGeom prst="rect">
            <a:avLst/>
          </a:prstGeom>
          <a:gradFill>
            <a:gsLst>
              <a:gs pos="43000">
                <a:srgbClr val="FBEFA0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FCEE94"/>
              </a:gs>
            </a:gsLst>
            <a:lin ang="2700000" scaled="0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DE7D71-DD43-7AED-1098-2B7681CA5D4D}"/>
              </a:ext>
            </a:extLst>
          </p:cNvPr>
          <p:cNvSpPr txBox="1"/>
          <p:nvPr/>
        </p:nvSpPr>
        <p:spPr>
          <a:xfrm>
            <a:off x="1594570" y="2565070"/>
            <a:ext cx="891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/>
              <a:t>row 1</a:t>
            </a:r>
            <a:endParaRPr lang="ko-KR" altLang="en-US" sz="24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2D494A2-C513-3E2A-D430-100951443423}"/>
              </a:ext>
            </a:extLst>
          </p:cNvPr>
          <p:cNvCxnSpPr>
            <a:cxnSpLocks/>
          </p:cNvCxnSpPr>
          <p:nvPr/>
        </p:nvCxnSpPr>
        <p:spPr>
          <a:xfrm>
            <a:off x="2576946" y="2749736"/>
            <a:ext cx="783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A69C0FF-6BC4-CF1D-0667-226DCB883260}"/>
              </a:ext>
            </a:extLst>
          </p:cNvPr>
          <p:cNvSpPr txBox="1"/>
          <p:nvPr/>
        </p:nvSpPr>
        <p:spPr>
          <a:xfrm>
            <a:off x="1594570" y="3467595"/>
            <a:ext cx="891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/>
              <a:t>row 2</a:t>
            </a:r>
            <a:endParaRPr lang="ko-KR" altLang="en-US" sz="24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9497BD7-8DD2-F743-75A6-3286AEC097A9}"/>
              </a:ext>
            </a:extLst>
          </p:cNvPr>
          <p:cNvCxnSpPr>
            <a:cxnSpLocks/>
          </p:cNvCxnSpPr>
          <p:nvPr/>
        </p:nvCxnSpPr>
        <p:spPr>
          <a:xfrm>
            <a:off x="2576946" y="3652261"/>
            <a:ext cx="783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48AC0D5-AD68-C9D5-7EDC-7D5CB6D864A7}"/>
              </a:ext>
            </a:extLst>
          </p:cNvPr>
          <p:cNvSpPr txBox="1"/>
          <p:nvPr/>
        </p:nvSpPr>
        <p:spPr>
          <a:xfrm>
            <a:off x="1594570" y="4400407"/>
            <a:ext cx="891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/>
              <a:t>row 3</a:t>
            </a:r>
            <a:endParaRPr lang="ko-KR" altLang="en-US" sz="24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9CB0A6E-82D5-BFEF-B696-413678E7346D}"/>
              </a:ext>
            </a:extLst>
          </p:cNvPr>
          <p:cNvCxnSpPr>
            <a:cxnSpLocks/>
          </p:cNvCxnSpPr>
          <p:nvPr/>
        </p:nvCxnSpPr>
        <p:spPr>
          <a:xfrm>
            <a:off x="2576946" y="4585073"/>
            <a:ext cx="783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EC98F9C-8E55-455F-EC51-394DAB5BA31E}"/>
              </a:ext>
            </a:extLst>
          </p:cNvPr>
          <p:cNvCxnSpPr>
            <a:cxnSpLocks/>
          </p:cNvCxnSpPr>
          <p:nvPr/>
        </p:nvCxnSpPr>
        <p:spPr>
          <a:xfrm>
            <a:off x="4202544" y="1591297"/>
            <a:ext cx="0" cy="469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39965A5-8472-F559-D55C-6650F5C88BF3}"/>
              </a:ext>
            </a:extLst>
          </p:cNvPr>
          <p:cNvSpPr txBox="1"/>
          <p:nvPr/>
        </p:nvSpPr>
        <p:spPr>
          <a:xfrm>
            <a:off x="943358" y="1350548"/>
            <a:ext cx="2449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/>
              <a:t>A: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4x5 matrix</a:t>
            </a:r>
            <a:endParaRPr lang="ko-KR" altLang="en-US" sz="3200" b="1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2EC097B-FD5E-6779-8A35-A605AF06A44E}"/>
              </a:ext>
            </a:extLst>
          </p:cNvPr>
          <p:cNvCxnSpPr>
            <a:cxnSpLocks/>
          </p:cNvCxnSpPr>
          <p:nvPr/>
        </p:nvCxnSpPr>
        <p:spPr>
          <a:xfrm>
            <a:off x="5037555" y="1591297"/>
            <a:ext cx="0" cy="469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2755A8B-4A09-5A9E-4494-9436F7E8DBEC}"/>
              </a:ext>
            </a:extLst>
          </p:cNvPr>
          <p:cNvSpPr txBox="1"/>
          <p:nvPr/>
        </p:nvSpPr>
        <p:spPr>
          <a:xfrm>
            <a:off x="4653154" y="1001671"/>
            <a:ext cx="768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/>
              <a:t>col 2</a:t>
            </a:r>
            <a:endParaRPr lang="ko-KR" altLang="en-US" sz="240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3E2DFDA-E61B-E23E-D590-E8CA21B378C7}"/>
              </a:ext>
            </a:extLst>
          </p:cNvPr>
          <p:cNvCxnSpPr>
            <a:cxnSpLocks/>
          </p:cNvCxnSpPr>
          <p:nvPr/>
        </p:nvCxnSpPr>
        <p:spPr>
          <a:xfrm>
            <a:off x="6019542" y="1591297"/>
            <a:ext cx="0" cy="469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04BC3CF-89AD-56F1-ED29-D1C1D7FE0634}"/>
              </a:ext>
            </a:extLst>
          </p:cNvPr>
          <p:cNvSpPr txBox="1"/>
          <p:nvPr/>
        </p:nvSpPr>
        <p:spPr>
          <a:xfrm>
            <a:off x="5635141" y="1001671"/>
            <a:ext cx="768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/>
              <a:t>col 3</a:t>
            </a:r>
            <a:endParaRPr lang="ko-KR" altLang="en-US" sz="24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4B9778C-ECB7-90E7-33FA-1E615B8BDAE7}"/>
              </a:ext>
            </a:extLst>
          </p:cNvPr>
          <p:cNvCxnSpPr>
            <a:cxnSpLocks/>
          </p:cNvCxnSpPr>
          <p:nvPr/>
        </p:nvCxnSpPr>
        <p:spPr>
          <a:xfrm>
            <a:off x="6897053" y="1591297"/>
            <a:ext cx="0" cy="469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370034E-B8BE-CE17-C9A3-9CA880E91573}"/>
              </a:ext>
            </a:extLst>
          </p:cNvPr>
          <p:cNvSpPr txBox="1"/>
          <p:nvPr/>
        </p:nvSpPr>
        <p:spPr>
          <a:xfrm>
            <a:off x="6512652" y="1001671"/>
            <a:ext cx="768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/>
              <a:t>col 4</a:t>
            </a:r>
            <a:endParaRPr lang="ko-KR" altLang="en-US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8F6C793-254D-D3F0-77B1-2443163B87D6}"/>
              </a:ext>
            </a:extLst>
          </p:cNvPr>
          <p:cNvSpPr txBox="1"/>
          <p:nvPr/>
        </p:nvSpPr>
        <p:spPr>
          <a:xfrm>
            <a:off x="3818144" y="1001671"/>
            <a:ext cx="768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/>
              <a:t>col 1</a:t>
            </a:r>
            <a:endParaRPr lang="ko-KR" altLang="en-US" sz="2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F0887A3-7E30-3FEC-239F-D9B327180320}"/>
              </a:ext>
            </a:extLst>
          </p:cNvPr>
          <p:cNvSpPr txBox="1"/>
          <p:nvPr/>
        </p:nvSpPr>
        <p:spPr>
          <a:xfrm>
            <a:off x="8002785" y="3526319"/>
            <a:ext cx="15942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A(2,4)</a:t>
            </a:r>
            <a:endParaRPr kumimoji="0" lang="ko-KR" altLang="en-US" sz="3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D752A99-FBDB-0946-C037-EC91A3770BCD}"/>
              </a:ext>
            </a:extLst>
          </p:cNvPr>
          <p:cNvCxnSpPr>
            <a:cxnSpLocks/>
          </p:cNvCxnSpPr>
          <p:nvPr/>
        </p:nvCxnSpPr>
        <p:spPr>
          <a:xfrm>
            <a:off x="7389387" y="3812821"/>
            <a:ext cx="613398" cy="1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82BE89E-AF0E-E37C-D23C-4AE180A3D353}"/>
              </a:ext>
            </a:extLst>
          </p:cNvPr>
          <p:cNvSpPr/>
          <p:nvPr/>
        </p:nvSpPr>
        <p:spPr>
          <a:xfrm>
            <a:off x="6565871" y="3588664"/>
            <a:ext cx="736270" cy="34438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A617696-BE28-FD24-DC74-70293883385F}"/>
              </a:ext>
            </a:extLst>
          </p:cNvPr>
          <p:cNvSpPr/>
          <p:nvPr/>
        </p:nvSpPr>
        <p:spPr>
          <a:xfrm>
            <a:off x="8067112" y="3526318"/>
            <a:ext cx="1465609" cy="6463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9C9B18C-75DE-CCFF-C2B8-D42901F1076C}"/>
              </a:ext>
            </a:extLst>
          </p:cNvPr>
          <p:cNvCxnSpPr>
            <a:cxnSpLocks/>
          </p:cNvCxnSpPr>
          <p:nvPr/>
        </p:nvCxnSpPr>
        <p:spPr>
          <a:xfrm flipV="1">
            <a:off x="8419915" y="4108648"/>
            <a:ext cx="306699" cy="61991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B8F2FEDD-88EF-832D-5F17-BD03A000FDBE}"/>
              </a:ext>
            </a:extLst>
          </p:cNvPr>
          <p:cNvCxnSpPr>
            <a:cxnSpLocks/>
          </p:cNvCxnSpPr>
          <p:nvPr/>
        </p:nvCxnSpPr>
        <p:spPr>
          <a:xfrm flipH="1" flipV="1">
            <a:off x="9194396" y="4099029"/>
            <a:ext cx="306699" cy="61991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E45D5D9-E7AE-3CAA-6E26-18E4BF872C89}"/>
              </a:ext>
            </a:extLst>
          </p:cNvPr>
          <p:cNvSpPr txBox="1"/>
          <p:nvPr/>
        </p:nvSpPr>
        <p:spPr>
          <a:xfrm>
            <a:off x="7933261" y="4699332"/>
            <a:ext cx="930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number</a:t>
            </a:r>
          </a:p>
          <a:p>
            <a:pPr algn="ctr"/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row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F3019E7-925C-CBB3-A165-046540E096E0}"/>
              </a:ext>
            </a:extLst>
          </p:cNvPr>
          <p:cNvSpPr txBox="1"/>
          <p:nvPr/>
        </p:nvSpPr>
        <p:spPr>
          <a:xfrm>
            <a:off x="8968464" y="4682392"/>
            <a:ext cx="1128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number</a:t>
            </a:r>
          </a:p>
          <a:p>
            <a:pPr algn="ctr"/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column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640CC4E-2270-7C7A-1671-811CF9A76A89}"/>
              </a:ext>
            </a:extLst>
          </p:cNvPr>
          <p:cNvGrpSpPr/>
          <p:nvPr/>
        </p:nvGrpSpPr>
        <p:grpSpPr>
          <a:xfrm>
            <a:off x="3747250" y="2357772"/>
            <a:ext cx="3615413" cy="2715460"/>
            <a:chOff x="3628535" y="2321335"/>
            <a:chExt cx="2714578" cy="203886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E241820-076B-A346-90CF-D86770C577FC}"/>
                </a:ext>
              </a:extLst>
            </p:cNvPr>
            <p:cNvSpPr/>
            <p:nvPr/>
          </p:nvSpPr>
          <p:spPr>
            <a:xfrm>
              <a:off x="3628535" y="2321335"/>
              <a:ext cx="679621" cy="679621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8766B59-42F5-E300-BF4F-2E1CEC9D63ED}"/>
                </a:ext>
              </a:extLst>
            </p:cNvPr>
            <p:cNvSpPr/>
            <p:nvPr/>
          </p:nvSpPr>
          <p:spPr>
            <a:xfrm>
              <a:off x="4308156" y="2321335"/>
              <a:ext cx="679621" cy="679621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40516FC-BD08-CA2B-C69A-85E3A9A0EAFE}"/>
                </a:ext>
              </a:extLst>
            </p:cNvPr>
            <p:cNvSpPr/>
            <p:nvPr/>
          </p:nvSpPr>
          <p:spPr>
            <a:xfrm>
              <a:off x="3628535" y="3000955"/>
              <a:ext cx="679621" cy="679621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40C1039-62D6-4123-3B9C-BA7064D1555B}"/>
                </a:ext>
              </a:extLst>
            </p:cNvPr>
            <p:cNvSpPr/>
            <p:nvPr/>
          </p:nvSpPr>
          <p:spPr>
            <a:xfrm>
              <a:off x="4308156" y="3000955"/>
              <a:ext cx="679621" cy="679621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E07ADBD-C8EC-4280-0E08-B7850A981B03}"/>
                </a:ext>
              </a:extLst>
            </p:cNvPr>
            <p:cNvSpPr/>
            <p:nvPr/>
          </p:nvSpPr>
          <p:spPr>
            <a:xfrm>
              <a:off x="4983871" y="2321335"/>
              <a:ext cx="679621" cy="679621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29DFD6F-6D8C-83EF-929F-8AF50C953B92}"/>
                </a:ext>
              </a:extLst>
            </p:cNvPr>
            <p:cNvSpPr/>
            <p:nvPr/>
          </p:nvSpPr>
          <p:spPr>
            <a:xfrm>
              <a:off x="5663492" y="2321335"/>
              <a:ext cx="679621" cy="679621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A5C5289-8702-7DA9-B818-67585E2ED206}"/>
                </a:ext>
              </a:extLst>
            </p:cNvPr>
            <p:cNvSpPr/>
            <p:nvPr/>
          </p:nvSpPr>
          <p:spPr>
            <a:xfrm>
              <a:off x="4983871" y="3000955"/>
              <a:ext cx="679621" cy="679621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95CEE78-E96A-EF44-EC04-4E918E414DEF}"/>
                </a:ext>
              </a:extLst>
            </p:cNvPr>
            <p:cNvSpPr/>
            <p:nvPr/>
          </p:nvSpPr>
          <p:spPr>
            <a:xfrm>
              <a:off x="5663492" y="3000955"/>
              <a:ext cx="679621" cy="679621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A841C01-7ED7-28CB-948A-F95C764CF8B0}"/>
                </a:ext>
              </a:extLst>
            </p:cNvPr>
            <p:cNvSpPr/>
            <p:nvPr/>
          </p:nvSpPr>
          <p:spPr>
            <a:xfrm>
              <a:off x="3628535" y="3680576"/>
              <a:ext cx="679621" cy="679621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8EF931B-2634-01E5-0CD1-81897D8697E8}"/>
                </a:ext>
              </a:extLst>
            </p:cNvPr>
            <p:cNvSpPr/>
            <p:nvPr/>
          </p:nvSpPr>
          <p:spPr>
            <a:xfrm>
              <a:off x="4308156" y="3680576"/>
              <a:ext cx="679621" cy="679621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F270127-56EE-29D4-4F73-55922D2E7010}"/>
                </a:ext>
              </a:extLst>
            </p:cNvPr>
            <p:cNvSpPr/>
            <p:nvPr/>
          </p:nvSpPr>
          <p:spPr>
            <a:xfrm>
              <a:off x="4983871" y="3680576"/>
              <a:ext cx="679621" cy="679621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8776E98-6E9E-B358-B534-1F776F1613A8}"/>
                </a:ext>
              </a:extLst>
            </p:cNvPr>
            <p:cNvSpPr/>
            <p:nvPr/>
          </p:nvSpPr>
          <p:spPr>
            <a:xfrm>
              <a:off x="5663492" y="3680576"/>
              <a:ext cx="679621" cy="679621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aphicFrame>
        <p:nvGraphicFramePr>
          <p:cNvPr id="36" name="표 4">
            <a:extLst>
              <a:ext uri="{FF2B5EF4-FFF2-40B4-BE49-F238E27FC236}">
                <a16:creationId xmlns:a16="http://schemas.microsoft.com/office/drawing/2014/main" id="{738EB99F-DAAB-7926-DE0E-9B0E03EC3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482567"/>
              </p:ext>
            </p:extLst>
          </p:nvPr>
        </p:nvGraphicFramePr>
        <p:xfrm>
          <a:off x="3742113" y="2357772"/>
          <a:ext cx="3620552" cy="2715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138">
                  <a:extLst>
                    <a:ext uri="{9D8B030D-6E8A-4147-A177-3AD203B41FA5}">
                      <a16:colId xmlns:a16="http://schemas.microsoft.com/office/drawing/2014/main" val="772443811"/>
                    </a:ext>
                  </a:extLst>
                </a:gridCol>
                <a:gridCol w="905138">
                  <a:extLst>
                    <a:ext uri="{9D8B030D-6E8A-4147-A177-3AD203B41FA5}">
                      <a16:colId xmlns:a16="http://schemas.microsoft.com/office/drawing/2014/main" val="1229172774"/>
                    </a:ext>
                  </a:extLst>
                </a:gridCol>
                <a:gridCol w="905138">
                  <a:extLst>
                    <a:ext uri="{9D8B030D-6E8A-4147-A177-3AD203B41FA5}">
                      <a16:colId xmlns:a16="http://schemas.microsoft.com/office/drawing/2014/main" val="1418768059"/>
                    </a:ext>
                  </a:extLst>
                </a:gridCol>
                <a:gridCol w="905138">
                  <a:extLst>
                    <a:ext uri="{9D8B030D-6E8A-4147-A177-3AD203B41FA5}">
                      <a16:colId xmlns:a16="http://schemas.microsoft.com/office/drawing/2014/main" val="2701238106"/>
                    </a:ext>
                  </a:extLst>
                </a:gridCol>
              </a:tblGrid>
              <a:tr h="9051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A(1,1)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A(1,2)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A(1,3)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A(1,4)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8582804"/>
                  </a:ext>
                </a:extLst>
              </a:tr>
              <a:tr h="9051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A(2,1)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A(2,2)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A(2,3)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A(2,4)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3872467"/>
                  </a:ext>
                </a:extLst>
              </a:tr>
              <a:tr h="9051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A(3,1)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A(3,2)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A(3,3)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A(3,4)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506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6852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D20303C-8941-38EE-224C-4F82A23FF916}"/>
              </a:ext>
            </a:extLst>
          </p:cNvPr>
          <p:cNvSpPr/>
          <p:nvPr/>
        </p:nvSpPr>
        <p:spPr>
          <a:xfrm>
            <a:off x="1632109" y="2574741"/>
            <a:ext cx="905154" cy="2736913"/>
          </a:xfrm>
          <a:prstGeom prst="rect">
            <a:avLst/>
          </a:prstGeom>
          <a:gradFill>
            <a:gsLst>
              <a:gs pos="43000">
                <a:srgbClr val="FBEFA0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FCEE94"/>
              </a:gs>
            </a:gsLst>
            <a:lin ang="2700000" scaled="0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AF161A-C239-36F4-176E-78DD696586CD}"/>
              </a:ext>
            </a:extLst>
          </p:cNvPr>
          <p:cNvSpPr/>
          <p:nvPr/>
        </p:nvSpPr>
        <p:spPr>
          <a:xfrm>
            <a:off x="3799264" y="1381178"/>
            <a:ext cx="3620550" cy="2720502"/>
          </a:xfrm>
          <a:prstGeom prst="rect">
            <a:avLst/>
          </a:prstGeom>
          <a:gradFill>
            <a:gsLst>
              <a:gs pos="43000">
                <a:srgbClr val="FBEFA0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FCEE94"/>
              </a:gs>
            </a:gsLst>
            <a:lin ang="2700000" scaled="0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9AE260A-96AE-43BD-81B5-97C186A65FD4}"/>
              </a:ext>
            </a:extLst>
          </p:cNvPr>
          <p:cNvGrpSpPr/>
          <p:nvPr/>
        </p:nvGrpSpPr>
        <p:grpSpPr>
          <a:xfrm>
            <a:off x="3804400" y="1386222"/>
            <a:ext cx="3615413" cy="2715460"/>
            <a:chOff x="3628535" y="2321335"/>
            <a:chExt cx="2714578" cy="203886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B9CB5A1-CB30-55C3-B31F-4E4831DC0AE6}"/>
                </a:ext>
              </a:extLst>
            </p:cNvPr>
            <p:cNvSpPr/>
            <p:nvPr/>
          </p:nvSpPr>
          <p:spPr>
            <a:xfrm>
              <a:off x="3628535" y="2321335"/>
              <a:ext cx="679621" cy="679621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3D6D393-BADA-CAB1-54D1-7782D485F18F}"/>
                </a:ext>
              </a:extLst>
            </p:cNvPr>
            <p:cNvSpPr/>
            <p:nvPr/>
          </p:nvSpPr>
          <p:spPr>
            <a:xfrm>
              <a:off x="4308156" y="2321335"/>
              <a:ext cx="679621" cy="679621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A23E040-3413-801B-66BC-01C9BA2EA1CC}"/>
                </a:ext>
              </a:extLst>
            </p:cNvPr>
            <p:cNvSpPr/>
            <p:nvPr/>
          </p:nvSpPr>
          <p:spPr>
            <a:xfrm>
              <a:off x="3628535" y="3000955"/>
              <a:ext cx="679621" cy="679621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A94FEF5-B469-528B-4382-D06FC3D81D47}"/>
                </a:ext>
              </a:extLst>
            </p:cNvPr>
            <p:cNvSpPr/>
            <p:nvPr/>
          </p:nvSpPr>
          <p:spPr>
            <a:xfrm>
              <a:off x="4308156" y="3000955"/>
              <a:ext cx="679621" cy="679621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C879E28-E296-6AC2-7389-2E8069854F8D}"/>
                </a:ext>
              </a:extLst>
            </p:cNvPr>
            <p:cNvSpPr/>
            <p:nvPr/>
          </p:nvSpPr>
          <p:spPr>
            <a:xfrm>
              <a:off x="4983871" y="2321335"/>
              <a:ext cx="679621" cy="679621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551F3D2-BC0F-9680-0493-B434CA9C432C}"/>
                </a:ext>
              </a:extLst>
            </p:cNvPr>
            <p:cNvSpPr/>
            <p:nvPr/>
          </p:nvSpPr>
          <p:spPr>
            <a:xfrm>
              <a:off x="5663492" y="2321335"/>
              <a:ext cx="679621" cy="679621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7687CD4-F471-DD40-3162-A18C0B688005}"/>
                </a:ext>
              </a:extLst>
            </p:cNvPr>
            <p:cNvSpPr/>
            <p:nvPr/>
          </p:nvSpPr>
          <p:spPr>
            <a:xfrm>
              <a:off x="4983871" y="3000955"/>
              <a:ext cx="679621" cy="679621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99C20DD-6F5E-9922-2470-8804F667C759}"/>
                </a:ext>
              </a:extLst>
            </p:cNvPr>
            <p:cNvSpPr/>
            <p:nvPr/>
          </p:nvSpPr>
          <p:spPr>
            <a:xfrm>
              <a:off x="5663492" y="3000955"/>
              <a:ext cx="679621" cy="679621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322EC8-5919-8BB4-A03B-0266C31A1906}"/>
                </a:ext>
              </a:extLst>
            </p:cNvPr>
            <p:cNvSpPr/>
            <p:nvPr/>
          </p:nvSpPr>
          <p:spPr>
            <a:xfrm>
              <a:off x="3628535" y="3680576"/>
              <a:ext cx="679621" cy="679621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CE405E1-7D71-F318-C755-E18C4CFC04A0}"/>
                </a:ext>
              </a:extLst>
            </p:cNvPr>
            <p:cNvSpPr/>
            <p:nvPr/>
          </p:nvSpPr>
          <p:spPr>
            <a:xfrm>
              <a:off x="4308156" y="3680576"/>
              <a:ext cx="679621" cy="679621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287A9A2-EA5D-BF2D-A7D3-A9F71E9F1C2D}"/>
                </a:ext>
              </a:extLst>
            </p:cNvPr>
            <p:cNvSpPr/>
            <p:nvPr/>
          </p:nvSpPr>
          <p:spPr>
            <a:xfrm>
              <a:off x="4983871" y="3680576"/>
              <a:ext cx="679621" cy="679621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B663FF5-CD04-6101-6C6A-6CAD18EDFFFA}"/>
                </a:ext>
              </a:extLst>
            </p:cNvPr>
            <p:cNvSpPr/>
            <p:nvPr/>
          </p:nvSpPr>
          <p:spPr>
            <a:xfrm>
              <a:off x="5663492" y="3680576"/>
              <a:ext cx="679621" cy="679621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aphicFrame>
        <p:nvGraphicFramePr>
          <p:cNvPr id="18" name="표 4">
            <a:extLst>
              <a:ext uri="{FF2B5EF4-FFF2-40B4-BE49-F238E27FC236}">
                <a16:creationId xmlns:a16="http://schemas.microsoft.com/office/drawing/2014/main" id="{AF9B563C-9EBF-1B5E-CF9D-D0C6CFB0B4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003264"/>
              </p:ext>
            </p:extLst>
          </p:nvPr>
        </p:nvGraphicFramePr>
        <p:xfrm>
          <a:off x="3799263" y="1386222"/>
          <a:ext cx="3571394" cy="2715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5980">
                  <a:extLst>
                    <a:ext uri="{9D8B030D-6E8A-4147-A177-3AD203B41FA5}">
                      <a16:colId xmlns:a16="http://schemas.microsoft.com/office/drawing/2014/main" val="772443811"/>
                    </a:ext>
                  </a:extLst>
                </a:gridCol>
                <a:gridCol w="905138">
                  <a:extLst>
                    <a:ext uri="{9D8B030D-6E8A-4147-A177-3AD203B41FA5}">
                      <a16:colId xmlns:a16="http://schemas.microsoft.com/office/drawing/2014/main" val="1229172774"/>
                    </a:ext>
                  </a:extLst>
                </a:gridCol>
                <a:gridCol w="905138">
                  <a:extLst>
                    <a:ext uri="{9D8B030D-6E8A-4147-A177-3AD203B41FA5}">
                      <a16:colId xmlns:a16="http://schemas.microsoft.com/office/drawing/2014/main" val="1418768059"/>
                    </a:ext>
                  </a:extLst>
                </a:gridCol>
                <a:gridCol w="905138">
                  <a:extLst>
                    <a:ext uri="{9D8B030D-6E8A-4147-A177-3AD203B41FA5}">
                      <a16:colId xmlns:a16="http://schemas.microsoft.com/office/drawing/2014/main" val="2701238106"/>
                    </a:ext>
                  </a:extLst>
                </a:gridCol>
              </a:tblGrid>
              <a:tr h="9051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A(1,1)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A(1,2)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A(1,3)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A(1,4)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8582804"/>
                  </a:ext>
                </a:extLst>
              </a:tr>
              <a:tr h="9051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A(2,1)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A(2,2)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A(2,3)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A(2,4)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3872467"/>
                  </a:ext>
                </a:extLst>
              </a:tr>
              <a:tr h="9051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A(3,1)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A(3,2)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A(3,3)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A(3,4)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506821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D425F3EE-107E-AF23-4FF6-B9ECBE58A3EB}"/>
              </a:ext>
            </a:extLst>
          </p:cNvPr>
          <p:cNvSpPr/>
          <p:nvPr/>
        </p:nvSpPr>
        <p:spPr>
          <a:xfrm>
            <a:off x="1633872" y="4385049"/>
            <a:ext cx="905154" cy="90515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DC3FFEA-4187-F6CD-B1D0-C2599D9D5C35}"/>
                  </a:ext>
                </a:extLst>
              </p:cNvPr>
              <p:cNvSpPr txBox="1"/>
              <p:nvPr/>
            </p:nvSpPr>
            <p:spPr>
              <a:xfrm>
                <a:off x="1443452" y="2019375"/>
                <a:ext cx="128246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(:, 1)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DC3FFEA-4187-F6CD-B1D0-C2599D9D5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452" y="2019375"/>
                <a:ext cx="128246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화살표 연결선 37">
            <a:extLst>
              <a:ext uri="{FF2B5EF4-FFF2-40B4-BE49-F238E27FC236}">
                <a16:creationId xmlns:a16="http://schemas.microsoft.com/office/drawing/2014/main" id="{429CDDF0-25E1-17A2-A7EA-31174D6DB3C0}"/>
              </a:ext>
            </a:extLst>
          </p:cNvPr>
          <p:cNvCxnSpPr>
            <a:cxnSpLocks/>
          </p:cNvCxnSpPr>
          <p:nvPr/>
        </p:nvCxnSpPr>
        <p:spPr>
          <a:xfrm flipH="1">
            <a:off x="2678137" y="2883303"/>
            <a:ext cx="874027" cy="538756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40">
            <a:extLst>
              <a:ext uri="{FF2B5EF4-FFF2-40B4-BE49-F238E27FC236}">
                <a16:creationId xmlns:a16="http://schemas.microsoft.com/office/drawing/2014/main" id="{72B4EAE8-B11E-9A24-8272-91F8596CFCDC}"/>
              </a:ext>
            </a:extLst>
          </p:cNvPr>
          <p:cNvSpPr/>
          <p:nvPr/>
        </p:nvSpPr>
        <p:spPr>
          <a:xfrm>
            <a:off x="3660468" y="1218116"/>
            <a:ext cx="1153619" cy="3081614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0CAE6BB-7C72-06BF-EC09-7DE1F18D23A4}"/>
              </a:ext>
            </a:extLst>
          </p:cNvPr>
          <p:cNvSpPr txBox="1"/>
          <p:nvPr/>
        </p:nvSpPr>
        <p:spPr>
          <a:xfrm>
            <a:off x="1456074" y="2842652"/>
            <a:ext cx="12572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A(1,1)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A3E0E8-5296-6899-E06B-769828DD0FE7}"/>
              </a:ext>
            </a:extLst>
          </p:cNvPr>
          <p:cNvSpPr/>
          <p:nvPr/>
        </p:nvSpPr>
        <p:spPr>
          <a:xfrm>
            <a:off x="1633872" y="3479895"/>
            <a:ext cx="905154" cy="90515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DBC8900-DC3D-78E0-5705-97BB6390991F}"/>
              </a:ext>
            </a:extLst>
          </p:cNvPr>
          <p:cNvSpPr/>
          <p:nvPr/>
        </p:nvSpPr>
        <p:spPr>
          <a:xfrm>
            <a:off x="1633872" y="2574741"/>
            <a:ext cx="905154" cy="90515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B10CA9-AA09-2727-CD68-AC2B0B097CCA}"/>
              </a:ext>
            </a:extLst>
          </p:cNvPr>
          <p:cNvSpPr txBox="1"/>
          <p:nvPr/>
        </p:nvSpPr>
        <p:spPr>
          <a:xfrm>
            <a:off x="1456074" y="3758531"/>
            <a:ext cx="12572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A(2,1)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6B63918-E4DA-E476-A994-7394D6864D50}"/>
              </a:ext>
            </a:extLst>
          </p:cNvPr>
          <p:cNvSpPr txBox="1"/>
          <p:nvPr/>
        </p:nvSpPr>
        <p:spPr>
          <a:xfrm>
            <a:off x="1456074" y="4652960"/>
            <a:ext cx="12572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A(3,1)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B58C04A-A823-5631-9762-D14687BE8408}"/>
              </a:ext>
            </a:extLst>
          </p:cNvPr>
          <p:cNvGrpSpPr/>
          <p:nvPr/>
        </p:nvGrpSpPr>
        <p:grpSpPr>
          <a:xfrm>
            <a:off x="7530903" y="4837624"/>
            <a:ext cx="3965449" cy="905158"/>
            <a:chOff x="5079808" y="4859074"/>
            <a:chExt cx="3965449" cy="90515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6C36FA0-3FAB-EBA7-8806-7D6A054C0D40}"/>
                </a:ext>
              </a:extLst>
            </p:cNvPr>
            <p:cNvSpPr/>
            <p:nvPr/>
          </p:nvSpPr>
          <p:spPr>
            <a:xfrm>
              <a:off x="5255842" y="4859078"/>
              <a:ext cx="3616905" cy="905154"/>
            </a:xfrm>
            <a:prstGeom prst="rect">
              <a:avLst/>
            </a:prstGeom>
            <a:gradFill>
              <a:gsLst>
                <a:gs pos="43000">
                  <a:srgbClr val="FBEFA0"/>
                </a:gs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FCEE94"/>
                </a:gs>
              </a:gsLst>
              <a:lin ang="2700000" scaled="0"/>
            </a:gra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C294BB9-ADC4-19C2-5F27-0A1D6439CAED}"/>
                </a:ext>
              </a:extLst>
            </p:cNvPr>
            <p:cNvSpPr/>
            <p:nvPr/>
          </p:nvSpPr>
          <p:spPr>
            <a:xfrm>
              <a:off x="7061651" y="4859074"/>
              <a:ext cx="905154" cy="905154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F936CF5-99CD-FDF9-B6EA-9F79670B4F72}"/>
                </a:ext>
              </a:extLst>
            </p:cNvPr>
            <p:cNvSpPr txBox="1"/>
            <p:nvPr/>
          </p:nvSpPr>
          <p:spPr>
            <a:xfrm>
              <a:off x="5079808" y="5126988"/>
              <a:ext cx="125722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A(3,1)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E1577CB-7866-2A72-0CBA-0483D426752D}"/>
                </a:ext>
              </a:extLst>
            </p:cNvPr>
            <p:cNvSpPr/>
            <p:nvPr/>
          </p:nvSpPr>
          <p:spPr>
            <a:xfrm>
              <a:off x="6158260" y="4859076"/>
              <a:ext cx="905154" cy="905154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FBAE0C4-DE7B-B24A-CC47-8A3111DE34A2}"/>
                </a:ext>
              </a:extLst>
            </p:cNvPr>
            <p:cNvSpPr/>
            <p:nvPr/>
          </p:nvSpPr>
          <p:spPr>
            <a:xfrm>
              <a:off x="5257606" y="4859077"/>
              <a:ext cx="905154" cy="905154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5E43DD6-8A4A-D35F-2E7B-B768DB835AB1}"/>
                </a:ext>
              </a:extLst>
            </p:cNvPr>
            <p:cNvSpPr txBox="1"/>
            <p:nvPr/>
          </p:nvSpPr>
          <p:spPr>
            <a:xfrm>
              <a:off x="5982225" y="5126988"/>
              <a:ext cx="125722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A(3,2)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220125C-7D49-2B24-A92A-8AC64B7D7F49}"/>
                </a:ext>
              </a:extLst>
            </p:cNvPr>
            <p:cNvSpPr txBox="1"/>
            <p:nvPr/>
          </p:nvSpPr>
          <p:spPr>
            <a:xfrm>
              <a:off x="6889142" y="5130069"/>
              <a:ext cx="125722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A(3,3)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7F1E2DD-CAA6-115F-FCBC-FCC8CD231D29}"/>
                </a:ext>
              </a:extLst>
            </p:cNvPr>
            <p:cNvSpPr/>
            <p:nvPr/>
          </p:nvSpPr>
          <p:spPr>
            <a:xfrm>
              <a:off x="7967594" y="4859074"/>
              <a:ext cx="905154" cy="905154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AA710C3-65D4-6C65-EFD8-03103CD35C5A}"/>
                </a:ext>
              </a:extLst>
            </p:cNvPr>
            <p:cNvSpPr txBox="1"/>
            <p:nvPr/>
          </p:nvSpPr>
          <p:spPr>
            <a:xfrm>
              <a:off x="7788033" y="5130069"/>
              <a:ext cx="125722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A(3,4)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6" name="직사각형 40">
            <a:extLst>
              <a:ext uri="{FF2B5EF4-FFF2-40B4-BE49-F238E27FC236}">
                <a16:creationId xmlns:a16="http://schemas.microsoft.com/office/drawing/2014/main" id="{7CF4BFEB-A109-B7BD-E777-4078656A4C02}"/>
              </a:ext>
            </a:extLst>
          </p:cNvPr>
          <p:cNvSpPr/>
          <p:nvPr/>
        </p:nvSpPr>
        <p:spPr>
          <a:xfrm>
            <a:off x="3416300" y="3112153"/>
            <a:ext cx="4290637" cy="1109681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37">
            <a:extLst>
              <a:ext uri="{FF2B5EF4-FFF2-40B4-BE49-F238E27FC236}">
                <a16:creationId xmlns:a16="http://schemas.microsoft.com/office/drawing/2014/main" id="{7D70A7CD-92BD-377A-304A-3138B69D2709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5793288" y="4326657"/>
            <a:ext cx="1737615" cy="963547"/>
          </a:xfrm>
          <a:prstGeom prst="straightConnector1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0C6DD12-4D14-B7A0-ACD1-BE2157BE3304}"/>
                  </a:ext>
                </a:extLst>
              </p:cNvPr>
              <p:cNvSpPr txBox="1"/>
              <p:nvPr/>
            </p:nvSpPr>
            <p:spPr>
              <a:xfrm>
                <a:off x="7723519" y="4326657"/>
                <a:ext cx="123706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(3, :)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0C6DD12-4D14-B7A0-ACD1-BE2157BE33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3519" y="4326657"/>
                <a:ext cx="1237069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983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D21F9839-4294-B1B5-A0B9-EE0DC89BE5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285941"/>
              </p:ext>
            </p:extLst>
          </p:nvPr>
        </p:nvGraphicFramePr>
        <p:xfrm>
          <a:off x="1718781" y="2615045"/>
          <a:ext cx="1800000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408387620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47861989"/>
                    </a:ext>
                  </a:extLst>
                </a:gridCol>
              </a:tblGrid>
              <a:tr h="900000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3072484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2817262"/>
                  </a:ext>
                </a:extLst>
              </a:tr>
            </a:tbl>
          </a:graphicData>
        </a:graphic>
      </p:graphicFrame>
      <p:sp>
        <p:nvSpPr>
          <p:cNvPr id="9" name="Right Bracket 8">
            <a:extLst>
              <a:ext uri="{FF2B5EF4-FFF2-40B4-BE49-F238E27FC236}">
                <a16:creationId xmlns:a16="http://schemas.microsoft.com/office/drawing/2014/main" id="{600C8A64-DBC7-2773-AE34-B251F9417DCC}"/>
              </a:ext>
            </a:extLst>
          </p:cNvPr>
          <p:cNvSpPr/>
          <p:nvPr/>
        </p:nvSpPr>
        <p:spPr>
          <a:xfrm>
            <a:off x="3445629" y="2668378"/>
            <a:ext cx="73152" cy="1693334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ight Bracket 9">
            <a:extLst>
              <a:ext uri="{FF2B5EF4-FFF2-40B4-BE49-F238E27FC236}">
                <a16:creationId xmlns:a16="http://schemas.microsoft.com/office/drawing/2014/main" id="{8719A465-9B51-4517-49AB-2A9190A95821}"/>
              </a:ext>
            </a:extLst>
          </p:cNvPr>
          <p:cNvSpPr/>
          <p:nvPr/>
        </p:nvSpPr>
        <p:spPr>
          <a:xfrm rot="10800000">
            <a:off x="1702437" y="2668378"/>
            <a:ext cx="73152" cy="1693334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091D46E-C109-4967-94AB-7D9C643989E2}"/>
              </a:ext>
            </a:extLst>
          </p:cNvPr>
          <p:cNvSpPr/>
          <p:nvPr/>
        </p:nvSpPr>
        <p:spPr>
          <a:xfrm>
            <a:off x="1866284" y="2615045"/>
            <a:ext cx="599433" cy="1746667"/>
          </a:xfrm>
          <a:prstGeom prst="roundRect">
            <a:avLst/>
          </a:prstGeom>
          <a:solidFill>
            <a:srgbClr val="71B0DB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58A077A-B59F-A7B1-3D40-2A478856D7CE}"/>
              </a:ext>
            </a:extLst>
          </p:cNvPr>
          <p:cNvSpPr/>
          <p:nvPr/>
        </p:nvSpPr>
        <p:spPr>
          <a:xfrm>
            <a:off x="2751193" y="2615045"/>
            <a:ext cx="599433" cy="1746667"/>
          </a:xfrm>
          <a:prstGeom prst="roundRect">
            <a:avLst/>
          </a:prstGeom>
          <a:solidFill>
            <a:srgbClr val="E68B6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EE67FE3-6DEE-E158-723C-9A21A67ED358}"/>
                  </a:ext>
                </a:extLst>
              </p:cNvPr>
              <p:cNvSpPr txBox="1"/>
              <p:nvPr/>
            </p:nvSpPr>
            <p:spPr>
              <a:xfrm>
                <a:off x="869294" y="3103657"/>
                <a:ext cx="82496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4400" b="0" i="1" dirty="0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EE67FE3-6DEE-E158-723C-9A21A67ED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294" y="3103657"/>
                <a:ext cx="824969" cy="769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505E3AD4-9F32-D830-969A-71E7B10E26E0}"/>
              </a:ext>
            </a:extLst>
          </p:cNvPr>
          <p:cNvSpPr txBox="1"/>
          <p:nvPr/>
        </p:nvSpPr>
        <p:spPr>
          <a:xfrm>
            <a:off x="4048999" y="2629321"/>
            <a:ext cx="17684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plot(A)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6D8A02F-1BFB-ADD7-7BD7-A9395AAFD82E}"/>
              </a:ext>
            </a:extLst>
          </p:cNvPr>
          <p:cNvCxnSpPr>
            <a:cxnSpLocks/>
          </p:cNvCxnSpPr>
          <p:nvPr/>
        </p:nvCxnSpPr>
        <p:spPr>
          <a:xfrm>
            <a:off x="3629617" y="3515045"/>
            <a:ext cx="2604928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F3721313-617A-DCFF-2621-B83285797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545" y="1514795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364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348</Words>
  <Application>Microsoft Office PowerPoint</Application>
  <PresentationFormat>Widescreen</PresentationFormat>
  <Paragraphs>117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맑은 고딕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Angelo Yeo</dc:creator>
  <cp:lastModifiedBy>Angelo Yeo</cp:lastModifiedBy>
  <cp:revision>8</cp:revision>
  <dcterms:created xsi:type="dcterms:W3CDTF">2022-12-14T05:55:34Z</dcterms:created>
  <dcterms:modified xsi:type="dcterms:W3CDTF">2022-12-18T04:38:42Z</dcterms:modified>
</cp:coreProperties>
</file>