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17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9429D-6A73-E404-FDF8-AEE43A99B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48B86F-CC2A-CDFE-5EE7-9151BA8EC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2F63E-5722-DE5C-50BA-399DC34C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E3A-FA27-4F08-92DC-659E5F478D6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570E7-0841-D93F-8113-3FD950F5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E93F3-2DFC-A918-C589-18974A32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157-3FD2-43A1-80A6-618CC4C7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761FA-D917-B1C3-4D42-F8FE0840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D94B4-6DF8-0340-631F-D783EF90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A1F83-A2B7-6877-B032-93D59866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E3A-FA27-4F08-92DC-659E5F478D6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4755C-FEF9-F32E-409B-9F81517B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74A4A-3A18-317F-E6FD-86E57380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157-3FD2-43A1-80A6-618CC4C7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9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84FB4B-7B28-C590-B711-FF5026857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EB44D-4F2F-AD06-2082-6D1D548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F3D1A-3C0B-30C6-EEF5-64494220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E3A-FA27-4F08-92DC-659E5F478D6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75E37-F992-1850-EBDD-12F07FEA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982A4-50AE-1D07-44F2-92B1FBB2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157-3FD2-43A1-80A6-618CC4C7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EB740-5376-FA57-29B6-DB18F7BC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7E4DB-BBCB-B998-50B0-8A8B9A8C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86FD8-9D5D-A7ED-6C40-F2A6A027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E3A-FA27-4F08-92DC-659E5F478D6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7BA0C-AD8E-3533-E0DE-F7EC4364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0AB90-9275-AA98-722E-A7E95464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157-3FD2-43A1-80A6-618CC4C7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DF4A0-BE98-97E9-1E80-95AECCA5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3A9A0-E363-B445-01A6-FBF57AF4F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72863-130B-626C-3B51-08C11B28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E3A-FA27-4F08-92DC-659E5F478D6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B920F-609F-57C9-B991-2D6EECF9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DF299-4BE7-C6D7-71B0-3FABA8F4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157-3FD2-43A1-80A6-618CC4C7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0E76D-3DBA-01C1-3D0A-BC8BE4DC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62386-69A3-A2FD-EDCB-26ADE868E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10088-2AFB-246C-9CCD-2F65EAB88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9FAF2-C691-CAF4-473D-EC4F91CB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E3A-FA27-4F08-92DC-659E5F478D6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8FC09-6857-8C8D-B76D-28711CCE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BA1F5-6D68-A7F3-76E5-7712D875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157-3FD2-43A1-80A6-618CC4C7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9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28AE3-F727-3F79-B20C-8C5D20AE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54236-BD50-D909-1927-F7504F39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7785A-5F9B-FC65-FBA3-340F9ED6D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D8DAD2-2BAB-64B1-5915-3464BF63A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E3FC3-5801-79AE-367B-A4D93E5E2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E91EC4-BE5A-97C1-D20D-32CF5D72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E3A-FA27-4F08-92DC-659E5F478D6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4582D5-CDE9-355C-2764-591AEBD8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A5F2C7-441D-59E6-C2CD-D1E2D21A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157-3FD2-43A1-80A6-618CC4C7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8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E6B79-88F6-2039-7D7D-8F29C078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B075AB-FDDC-849D-CE96-8B457604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E3A-FA27-4F08-92DC-659E5F478D6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B4D868-C8FD-FBF9-69C0-756C307B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4452E1-E766-5597-EAE1-8570A8F2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157-3FD2-43A1-80A6-618CC4C7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2AE0EB-7776-F933-5075-E4015C0A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E3A-FA27-4F08-92DC-659E5F478D6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C8DEF7-33E1-576E-7032-F3E0E08C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A430E2-EE87-D096-EC33-566E8AD0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157-3FD2-43A1-80A6-618CC4C7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2617F-C8D9-D6DA-2AC2-75ACCE6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16F23-1935-D40D-5FE7-2ABEBBEB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C7A48-2449-336B-F238-646A1F339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41EFC4-C9D4-63FC-ED54-DD5E7F73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E3A-FA27-4F08-92DC-659E5F478D6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3A7FF-B94D-46A2-CC8B-97C2BEBC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BB5DF-F241-4E97-FB69-249979F2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157-3FD2-43A1-80A6-618CC4C7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1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CCAD2-CDDB-BFCA-FA11-B37C4C33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7F367F-5EE8-5158-F452-1B69E9580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30A8E7-D7DE-84E5-CE6D-0335FA44C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69DF7-C9E3-3476-05DF-B399999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E3A-FA27-4F08-92DC-659E5F478D6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2BD60-3F36-6C7E-4C09-69177597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0AEA0-2490-55A4-B75C-40AFF85F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157-3FD2-43A1-80A6-618CC4C7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C751D1-4E06-E899-AEAA-BB8208AB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A079B-B28E-5839-55B4-4262C51E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DBA5E-F6F7-ACF1-786F-C2F3AD1E0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DE3A-FA27-4F08-92DC-659E5F478D6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F15A0-328B-15A3-9AB3-DF3E7347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A1413-3260-9B4F-9688-5A32EEDAE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A157-3FD2-43A1-80A6-618CC4C7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7ABFB-BA6F-C711-12D3-D994B16EF698}"/>
              </a:ext>
            </a:extLst>
          </p:cNvPr>
          <p:cNvSpPr txBox="1"/>
          <p:nvPr/>
        </p:nvSpPr>
        <p:spPr>
          <a:xfrm>
            <a:off x="4068977" y="2321005"/>
            <a:ext cx="361349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a = 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F4AD01-94AD-D15A-B214-FABB38DF878B}"/>
              </a:ext>
            </a:extLst>
          </p:cNvPr>
          <p:cNvSpPr/>
          <p:nvPr/>
        </p:nvSpPr>
        <p:spPr>
          <a:xfrm>
            <a:off x="3539775" y="2675965"/>
            <a:ext cx="1557298" cy="1506071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D4E845-EF20-E776-3D8A-D37E746985C4}"/>
              </a:ext>
            </a:extLst>
          </p:cNvPr>
          <p:cNvSpPr/>
          <p:nvPr/>
        </p:nvSpPr>
        <p:spPr>
          <a:xfrm>
            <a:off x="5085469" y="2675965"/>
            <a:ext cx="1557298" cy="150607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94EA38-3E64-864B-ACCD-826E44655E1C}"/>
              </a:ext>
            </a:extLst>
          </p:cNvPr>
          <p:cNvSpPr/>
          <p:nvPr/>
        </p:nvSpPr>
        <p:spPr>
          <a:xfrm>
            <a:off x="6645407" y="2675965"/>
            <a:ext cx="1557298" cy="1506071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F07E4-F7FA-D814-5D70-8EF55541DC28}"/>
              </a:ext>
            </a:extLst>
          </p:cNvPr>
          <p:cNvSpPr txBox="1"/>
          <p:nvPr/>
        </p:nvSpPr>
        <p:spPr>
          <a:xfrm>
            <a:off x="3815722" y="20911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6"/>
                </a:solidFill>
              </a:rPr>
              <a:t>변수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AC3E3-30C8-A374-4FFD-A9F3FCCA6661}"/>
              </a:ext>
            </a:extLst>
          </p:cNvPr>
          <p:cNvSpPr txBox="1"/>
          <p:nvPr/>
        </p:nvSpPr>
        <p:spPr>
          <a:xfrm>
            <a:off x="4951048" y="20911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2"/>
                </a:solidFill>
              </a:rPr>
              <a:t>할당하다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DB0A5-8E69-5EC6-FDC3-FF5BD72D5E7B}"/>
              </a:ext>
            </a:extLst>
          </p:cNvPr>
          <p:cNvSpPr txBox="1"/>
          <p:nvPr/>
        </p:nvSpPr>
        <p:spPr>
          <a:xfrm>
            <a:off x="6921355" y="20911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정보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Angelo Yeo</dc:creator>
  <cp:lastModifiedBy>Angelo Yeo</cp:lastModifiedBy>
  <cp:revision>1</cp:revision>
  <dcterms:created xsi:type="dcterms:W3CDTF">2023-01-03T04:43:36Z</dcterms:created>
  <dcterms:modified xsi:type="dcterms:W3CDTF">2023-01-03T05:01:36Z</dcterms:modified>
</cp:coreProperties>
</file>