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528F"/>
    <a:srgbClr val="4674C6"/>
    <a:srgbClr val="3E26A8"/>
    <a:srgbClr val="4740E3"/>
    <a:srgbClr val="4660FC"/>
    <a:srgbClr val="2F82F9"/>
    <a:srgbClr val="23A0E5"/>
    <a:srgbClr val="02B7CC"/>
    <a:srgbClr val="2EC4A4"/>
    <a:srgbClr val="65CD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55" autoAdjust="0"/>
    <p:restoredTop sz="94660"/>
  </p:normalViewPr>
  <p:slideViewPr>
    <p:cSldViewPr snapToGrid="0">
      <p:cViewPr>
        <p:scale>
          <a:sx n="50" d="100"/>
          <a:sy n="50" d="100"/>
        </p:scale>
        <p:origin x="4752" y="14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28535E-2655-4F05-9E83-722EAC955EF6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BB4EE9-DA19-4DB7-92B0-7C7A55C56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5452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039B6-E3C8-C9F5-5ED5-0CA9ACCE18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5646B2-4CF0-03C2-5328-460A902C88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335EA5-F38B-C3BA-AD92-EEED2CA01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1FB0C-486E-4F43-B0DC-68294A1EE464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22B4E8-E526-CD89-759A-B83DB746F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76DB2E-4553-9398-F7B7-1CF7AB868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19AE2-542C-4C8F-9075-BE62DC9D0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908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C994D-8656-CF59-4C85-4BF3FE75E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3697CA-AAB7-106E-6C23-E7E42E8A54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15EB04-26E9-4C66-4E37-131056107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1FB0C-486E-4F43-B0DC-68294A1EE464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B2E5A6-6325-94BE-10CA-77A0AA981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B21C5D-117E-4C1A-10B9-29B6B1C2A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19AE2-542C-4C8F-9075-BE62DC9D0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847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27A74C-E81C-1A35-466F-04C1721E07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94D185-3532-93C9-43F0-8CB3F26A14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9A911-2354-0BD5-4BCE-BBEE90A86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1FB0C-486E-4F43-B0DC-68294A1EE464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ED1A9C-7EC8-A632-5CEC-FF130C8A5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26E06C-AEC4-507B-05EA-14DB6594D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19AE2-542C-4C8F-9075-BE62DC9D0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31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D5CCD-2CEC-C1E6-44F1-B1F70054B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A5358-3015-227B-3D62-5DD548454E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D7C588-75AE-1DCF-345C-CF210580D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1FB0C-486E-4F43-B0DC-68294A1EE464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1BD333-B771-7A09-66A4-D80813A06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42DE04-2B21-2B41-FEBC-A43B0AAC9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19AE2-542C-4C8F-9075-BE62DC9D0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118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44D50-0036-8FC6-BD98-C74CC61CD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23FD20-19B0-A28F-C2CB-368CB07E23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2B1632-30C1-8FC1-F8B9-46091B72B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1FB0C-486E-4F43-B0DC-68294A1EE464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E7CE9D-E13F-0C89-05F5-1FED9526F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08E7B4-579D-1BC8-F9D7-EC63D887A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19AE2-542C-4C8F-9075-BE62DC9D0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387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3FE7D-DC01-C879-C8AD-6626BC2B9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0C061F-A05F-15D6-5EFF-A2894DEE3E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95C17C-A4B2-8F07-8DFB-B94479ECE7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3F1BD4-E4BB-779E-E163-E79CFDE5B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1FB0C-486E-4F43-B0DC-68294A1EE464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E0CC31-310D-7915-8989-A19964A77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BCE3DA-19F5-59D3-7083-989BF7AB9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19AE2-542C-4C8F-9075-BE62DC9D0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881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62DBD-2779-F7DC-BAAB-097614593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AFD00B-42C6-0142-885A-91DCE02D7B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62A53E-0173-74D0-131A-283775E781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6B6EFA-2315-CDB7-F712-F41A7C1C1E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4EE612-5023-71FD-C5CE-7BF67AB680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357631-6122-7A96-4D38-104687FD6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1FB0C-486E-4F43-B0DC-68294A1EE464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15025F-57ED-C0B4-992B-CD9DA361C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2BBA2E-8B9D-2947-B329-AA9726272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19AE2-542C-4C8F-9075-BE62DC9D0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472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FE823-4616-BD33-D1A3-9BCCD7757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4C3203-1FA7-C62F-A12C-2622EA468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1FB0C-486E-4F43-B0DC-68294A1EE464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284A01-CB42-B25C-79D7-8EA9EC5CF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1A3AB0-B33A-BAD1-F0F5-09405DBC1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19AE2-542C-4C8F-9075-BE62DC9D0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388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8A888B-DECA-6D44-5533-CB08554EA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1FB0C-486E-4F43-B0DC-68294A1EE464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381131-F053-991A-CEE1-74D5D0C4F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ADFAC6-784C-6045-B0C7-E54636431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19AE2-542C-4C8F-9075-BE62DC9D0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668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BA4CC-56EC-B6D2-F78D-D08FA0DDB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FB3CD5-5DE4-0005-AF32-FBDB8FC120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59338B-7803-51BB-966C-CC8AAE70B4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204AD6-3B2C-AE08-1307-5FCECD84E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1FB0C-486E-4F43-B0DC-68294A1EE464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AA1672-5F15-E8A7-5DD7-A88F478FB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D6898C-9072-2AE2-6CD2-75F4BFF4C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19AE2-542C-4C8F-9075-BE62DC9D0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968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B64B6-86D0-1A03-D481-464E4BC72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C3CE6D-E89D-3811-CECE-C1641CF75D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937313-8A3A-D9E5-B6DC-60CA87D005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6D3CBB-72E3-EC3D-EBDD-C2DB69627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1FB0C-486E-4F43-B0DC-68294A1EE464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CF31FD-DD2B-A7D5-D589-89400E5EB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1AB000-F34C-5ED7-6B75-351BC8505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19AE2-542C-4C8F-9075-BE62DC9D0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370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2F126C-5131-4C7D-E219-61944D9E9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F46964-9FF2-427F-A046-7A9CC77DF6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966C1D-EC7E-CD26-BAEA-9CCEBCD9AE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71FB0C-486E-4F43-B0DC-68294A1EE464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59D7AB-634E-1712-CBF2-F6838ABCCE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14B98-9B11-AD41-B10C-24144E3254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E19AE2-542C-4C8F-9075-BE62DC9D0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008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13" Type="http://schemas.openxmlformats.org/officeDocument/2006/relationships/image" Target="../media/image66.png"/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12" Type="http://schemas.openxmlformats.org/officeDocument/2006/relationships/image" Target="../media/image65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11" Type="http://schemas.openxmlformats.org/officeDocument/2006/relationships/image" Target="../media/image64.png"/><Relationship Id="rId5" Type="http://schemas.openxmlformats.org/officeDocument/2006/relationships/image" Target="../media/image58.png"/><Relationship Id="rId15" Type="http://schemas.openxmlformats.org/officeDocument/2006/relationships/image" Target="../media/image68.png"/><Relationship Id="rId10" Type="http://schemas.openxmlformats.org/officeDocument/2006/relationships/image" Target="../media/image63.png"/><Relationship Id="rId4" Type="http://schemas.openxmlformats.org/officeDocument/2006/relationships/image" Target="../media/image57.png"/><Relationship Id="rId9" Type="http://schemas.openxmlformats.org/officeDocument/2006/relationships/image" Target="../media/image62.png"/><Relationship Id="rId14" Type="http://schemas.openxmlformats.org/officeDocument/2006/relationships/image" Target="../media/image6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70.png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Relationship Id="rId14" Type="http://schemas.openxmlformats.org/officeDocument/2006/relationships/image" Target="../media/image3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10" Type="http://schemas.openxmlformats.org/officeDocument/2006/relationships/image" Target="../media/image46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39.png"/><Relationship Id="rId7" Type="http://schemas.openxmlformats.org/officeDocument/2006/relationships/image" Target="../media/image47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Relationship Id="rId9" Type="http://schemas.openxmlformats.org/officeDocument/2006/relationships/image" Target="../media/image4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39.png"/><Relationship Id="rId7" Type="http://schemas.openxmlformats.org/officeDocument/2006/relationships/image" Target="../media/image50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54.png"/><Relationship Id="rId5" Type="http://schemas.openxmlformats.org/officeDocument/2006/relationships/image" Target="../media/image41.png"/><Relationship Id="rId10" Type="http://schemas.openxmlformats.org/officeDocument/2006/relationships/image" Target="../media/image53.png"/><Relationship Id="rId4" Type="http://schemas.openxmlformats.org/officeDocument/2006/relationships/image" Target="../media/image40.png"/><Relationship Id="rId9" Type="http://schemas.openxmlformats.org/officeDocument/2006/relationships/image" Target="../media/image5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2159E20-A40B-EDA3-E874-C5EA215AAC5A}"/>
              </a:ext>
            </a:extLst>
          </p:cNvPr>
          <p:cNvSpPr/>
          <p:nvPr/>
        </p:nvSpPr>
        <p:spPr>
          <a:xfrm>
            <a:off x="7607399" y="1333303"/>
            <a:ext cx="3924694" cy="392469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3504F9E-40AC-AD90-E799-AE70A630B131}"/>
              </a:ext>
            </a:extLst>
          </p:cNvPr>
          <p:cNvSpPr/>
          <p:nvPr/>
        </p:nvSpPr>
        <p:spPr>
          <a:xfrm>
            <a:off x="7607399" y="2333331"/>
            <a:ext cx="2924666" cy="292466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F1E7C6B-668B-631A-27DF-97420924D877}"/>
              </a:ext>
            </a:extLst>
          </p:cNvPr>
          <p:cNvSpPr/>
          <p:nvPr/>
        </p:nvSpPr>
        <p:spPr>
          <a:xfrm>
            <a:off x="7607399" y="3325503"/>
            <a:ext cx="1932494" cy="1932494"/>
          </a:xfrm>
          <a:prstGeom prst="roundRect">
            <a:avLst/>
          </a:prstGeom>
          <a:solidFill>
            <a:srgbClr val="8BC1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9E8BD9F-15DE-610F-ECF3-C098C8E1F42B}"/>
              </a:ext>
            </a:extLst>
          </p:cNvPr>
          <p:cNvSpPr/>
          <p:nvPr/>
        </p:nvSpPr>
        <p:spPr>
          <a:xfrm>
            <a:off x="7607399" y="4230477"/>
            <a:ext cx="1027520" cy="1027520"/>
          </a:xfrm>
          <a:prstGeom prst="roundRect">
            <a:avLst/>
          </a:prstGeom>
          <a:solidFill>
            <a:srgbClr val="6FAC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26F260-6534-D5B7-9A93-7036487FFEE2}"/>
              </a:ext>
            </a:extLst>
          </p:cNvPr>
          <p:cNvSpPr txBox="1"/>
          <p:nvPr/>
        </p:nvSpPr>
        <p:spPr>
          <a:xfrm>
            <a:off x="7758880" y="4291750"/>
            <a:ext cx="724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scalar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D128F7A-1EAA-4FFD-BACE-85F00DFD5A5D}"/>
              </a:ext>
            </a:extLst>
          </p:cNvPr>
          <p:cNvSpPr txBox="1"/>
          <p:nvPr/>
        </p:nvSpPr>
        <p:spPr>
          <a:xfrm>
            <a:off x="8483437" y="3426332"/>
            <a:ext cx="776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vector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2D7F472-03C7-D635-9CA5-C3398973C223}"/>
              </a:ext>
            </a:extLst>
          </p:cNvPr>
          <p:cNvSpPr txBox="1"/>
          <p:nvPr/>
        </p:nvSpPr>
        <p:spPr>
          <a:xfrm>
            <a:off x="9407264" y="2468974"/>
            <a:ext cx="786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matrix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6C623C6-B3F9-F315-0A29-D15FF75DA628}"/>
              </a:ext>
            </a:extLst>
          </p:cNvPr>
          <p:cNvSpPr txBox="1"/>
          <p:nvPr/>
        </p:nvSpPr>
        <p:spPr>
          <a:xfrm>
            <a:off x="8623138" y="1577973"/>
            <a:ext cx="25074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multi-dimensional arrays</a:t>
            </a:r>
          </a:p>
          <a:p>
            <a:pPr algn="r"/>
            <a:r>
              <a:rPr lang="en-US" dirty="0"/>
              <a:t>(e.g., tensor)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42D6DCB-7BD0-FF11-E8D6-BA2D7213ED1D}"/>
              </a:ext>
            </a:extLst>
          </p:cNvPr>
          <p:cNvSpPr txBox="1"/>
          <p:nvPr/>
        </p:nvSpPr>
        <p:spPr>
          <a:xfrm>
            <a:off x="6423043" y="2480790"/>
            <a:ext cx="986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Numeric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FC8ECC3-AAA7-06C8-4A2C-BCBDC29F40F9}"/>
                  </a:ext>
                </a:extLst>
              </p:cNvPr>
              <p:cNvSpPr txBox="1"/>
              <p:nvPr/>
            </p:nvSpPr>
            <p:spPr>
              <a:xfrm>
                <a:off x="7805399" y="4916946"/>
                <a:ext cx="63151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1×1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FC8ECC3-AAA7-06C8-4A2C-BCBDC29F40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5399" y="4916946"/>
                <a:ext cx="631519" cy="3077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3" name="Picture 22">
            <a:extLst>
              <a:ext uri="{FF2B5EF4-FFF2-40B4-BE49-F238E27FC236}">
                <a16:creationId xmlns:a16="http://schemas.microsoft.com/office/drawing/2014/main" id="{B8B80DDE-234D-F27D-D58E-383D58B7DC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7292" y="3741889"/>
            <a:ext cx="369332" cy="36933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D2AEBDD-EEFE-CB7B-3CC7-37E78BB4BAC4}"/>
                  </a:ext>
                </a:extLst>
              </p:cNvPr>
              <p:cNvSpPr txBox="1"/>
              <p:nvPr/>
            </p:nvSpPr>
            <p:spPr>
              <a:xfrm>
                <a:off x="8553058" y="4047243"/>
                <a:ext cx="63780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400" b="0" i="1" dirty="0" smtClean="0"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D2AEBDD-EEFE-CB7B-3CC7-37E78BB4BA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3058" y="4047243"/>
                <a:ext cx="637803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5" name="Picture 24">
            <a:extLst>
              <a:ext uri="{FF2B5EF4-FFF2-40B4-BE49-F238E27FC236}">
                <a16:creationId xmlns:a16="http://schemas.microsoft.com/office/drawing/2014/main" id="{8FEC3F37-7B6D-6905-5800-D688FAF4E9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5347" y="2789283"/>
            <a:ext cx="369332" cy="36933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D74166F-A08A-BA81-AEF8-1BAF02BAC24A}"/>
                  </a:ext>
                </a:extLst>
              </p:cNvPr>
              <p:cNvSpPr txBox="1"/>
              <p:nvPr/>
            </p:nvSpPr>
            <p:spPr>
              <a:xfrm>
                <a:off x="9503926" y="3094637"/>
                <a:ext cx="69217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dirty="0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1400" b="0" i="1" dirty="0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1400" b="0" i="1" dirty="0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D74166F-A08A-BA81-AEF8-1BAF02BAC2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3926" y="3094637"/>
                <a:ext cx="692176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9" name="Picture 28">
            <a:extLst>
              <a:ext uri="{FF2B5EF4-FFF2-40B4-BE49-F238E27FC236}">
                <a16:creationId xmlns:a16="http://schemas.microsoft.com/office/drawing/2014/main" id="{42B303D1-4D9E-DA72-C80B-FB855E61CA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9288" y="1577973"/>
            <a:ext cx="933678" cy="933678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E3429B99-D300-5385-8640-FEE4E15A3B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1664" y="1577973"/>
            <a:ext cx="369332" cy="36933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065E039-1CBE-A915-4826-2FC8DF6DDBA0}"/>
                  </a:ext>
                </a:extLst>
              </p:cNvPr>
              <p:cNvSpPr txBox="1"/>
              <p:nvPr/>
            </p:nvSpPr>
            <p:spPr>
              <a:xfrm>
                <a:off x="7842304" y="1902569"/>
                <a:ext cx="114582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dirty="0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1400" b="0" i="1" dirty="0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1400" b="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400" b="0" i="1" dirty="0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1400" b="0" i="1" dirty="0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sz="1400" b="0" i="1" dirty="0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065E039-1CBE-A915-4826-2FC8DF6DDB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2304" y="1902569"/>
                <a:ext cx="1145826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EBD3699C-A34D-B79B-FE4D-6960B21158C9}"/>
              </a:ext>
            </a:extLst>
          </p:cNvPr>
          <p:cNvSpPr txBox="1"/>
          <p:nvPr/>
        </p:nvSpPr>
        <p:spPr>
          <a:xfrm>
            <a:off x="6905188" y="773511"/>
            <a:ext cx="4165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Scope of numeric type variables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BE0FCC28-FC34-F818-62D0-8E69618C66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3721" y="4594968"/>
            <a:ext cx="369332" cy="369332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2480BAC-E7EE-CAA1-F3D5-CA863EB840A6}"/>
              </a:ext>
            </a:extLst>
          </p:cNvPr>
          <p:cNvSpPr/>
          <p:nvPr/>
        </p:nvSpPr>
        <p:spPr>
          <a:xfrm>
            <a:off x="1915487" y="1333303"/>
            <a:ext cx="3924694" cy="392469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116A7E6-4F50-2326-935E-684972529D01}"/>
              </a:ext>
            </a:extLst>
          </p:cNvPr>
          <p:cNvSpPr/>
          <p:nvPr/>
        </p:nvSpPr>
        <p:spPr>
          <a:xfrm>
            <a:off x="1915487" y="2333331"/>
            <a:ext cx="2924666" cy="292466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34DAF7F-F849-E341-A37F-1A7656E50E24}"/>
              </a:ext>
            </a:extLst>
          </p:cNvPr>
          <p:cNvSpPr/>
          <p:nvPr/>
        </p:nvSpPr>
        <p:spPr>
          <a:xfrm>
            <a:off x="1915487" y="3325503"/>
            <a:ext cx="1932494" cy="1932494"/>
          </a:xfrm>
          <a:prstGeom prst="roundRect">
            <a:avLst/>
          </a:prstGeom>
          <a:solidFill>
            <a:srgbClr val="8BC1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9909CA2-520F-D0F5-F7A1-A84BB7367E8E}"/>
              </a:ext>
            </a:extLst>
          </p:cNvPr>
          <p:cNvSpPr/>
          <p:nvPr/>
        </p:nvSpPr>
        <p:spPr>
          <a:xfrm>
            <a:off x="1915487" y="4230477"/>
            <a:ext cx="1027520" cy="1027520"/>
          </a:xfrm>
          <a:prstGeom prst="roundRect">
            <a:avLst/>
          </a:prstGeom>
          <a:solidFill>
            <a:srgbClr val="6FAC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AA7DAD8-EF54-9D4E-C97B-5DE6496E3810}"/>
              </a:ext>
            </a:extLst>
          </p:cNvPr>
          <p:cNvSpPr txBox="1"/>
          <p:nvPr/>
        </p:nvSpPr>
        <p:spPr>
          <a:xfrm>
            <a:off x="2066968" y="4291750"/>
            <a:ext cx="724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scalar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11351CB-19A0-1249-8CF8-221CE8EFF940}"/>
              </a:ext>
            </a:extLst>
          </p:cNvPr>
          <p:cNvSpPr txBox="1"/>
          <p:nvPr/>
        </p:nvSpPr>
        <p:spPr>
          <a:xfrm>
            <a:off x="2791525" y="3426332"/>
            <a:ext cx="776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vector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42CB6AC-9CC3-3449-9D77-0A59A7B6DB59}"/>
              </a:ext>
            </a:extLst>
          </p:cNvPr>
          <p:cNvSpPr txBox="1"/>
          <p:nvPr/>
        </p:nvSpPr>
        <p:spPr>
          <a:xfrm>
            <a:off x="3715352" y="2468974"/>
            <a:ext cx="786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matrix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746BBCA-A2C8-8E46-8ABB-51169F579E5F}"/>
              </a:ext>
            </a:extLst>
          </p:cNvPr>
          <p:cNvSpPr txBox="1"/>
          <p:nvPr/>
        </p:nvSpPr>
        <p:spPr>
          <a:xfrm>
            <a:off x="2931226" y="1577973"/>
            <a:ext cx="25074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multi-dimensional arrays</a:t>
            </a:r>
          </a:p>
          <a:p>
            <a:pPr algn="r"/>
            <a:r>
              <a:rPr lang="en-US" dirty="0"/>
              <a:t>(e.g., tensor)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531D8B9-9BA0-11F9-3F3F-B255474C40AA}"/>
              </a:ext>
            </a:extLst>
          </p:cNvPr>
          <p:cNvSpPr txBox="1"/>
          <p:nvPr/>
        </p:nvSpPr>
        <p:spPr>
          <a:xfrm>
            <a:off x="731131" y="2480790"/>
            <a:ext cx="986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Numeric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BCC6166-802A-E3F0-2799-87FC972ADD16}"/>
                  </a:ext>
                </a:extLst>
              </p:cNvPr>
              <p:cNvSpPr txBox="1"/>
              <p:nvPr/>
            </p:nvSpPr>
            <p:spPr>
              <a:xfrm>
                <a:off x="2113487" y="4916946"/>
                <a:ext cx="63151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1×1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BCC6166-802A-E3F0-2799-87FC972ADD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3487" y="4916946"/>
                <a:ext cx="631519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Picture 20">
            <a:extLst>
              <a:ext uri="{FF2B5EF4-FFF2-40B4-BE49-F238E27FC236}">
                <a16:creationId xmlns:a16="http://schemas.microsoft.com/office/drawing/2014/main" id="{AA86D82D-C0C2-B6C9-2A11-66C4517C0B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5380" y="3741889"/>
            <a:ext cx="369332" cy="36933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42F98B7-5BC6-4CB4-5300-CF9B9A096C45}"/>
                  </a:ext>
                </a:extLst>
              </p:cNvPr>
              <p:cNvSpPr txBox="1"/>
              <p:nvPr/>
            </p:nvSpPr>
            <p:spPr>
              <a:xfrm>
                <a:off x="2861146" y="4047243"/>
                <a:ext cx="63780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400" b="0" i="1" dirty="0" smtClean="0"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42F98B7-5BC6-4CB4-5300-CF9B9A096C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1146" y="4047243"/>
                <a:ext cx="637803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3" name="Picture 32">
            <a:extLst>
              <a:ext uri="{FF2B5EF4-FFF2-40B4-BE49-F238E27FC236}">
                <a16:creationId xmlns:a16="http://schemas.microsoft.com/office/drawing/2014/main" id="{4B04BF20-EF43-A3D7-7198-FE81BA8ACC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3435" y="2789283"/>
            <a:ext cx="369332" cy="36933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CF3B3F4-A5E8-36D4-4D84-128F4FDCF21A}"/>
                  </a:ext>
                </a:extLst>
              </p:cNvPr>
              <p:cNvSpPr txBox="1"/>
              <p:nvPr/>
            </p:nvSpPr>
            <p:spPr>
              <a:xfrm>
                <a:off x="3812014" y="3094637"/>
                <a:ext cx="69217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dirty="0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1400" b="0" i="1" dirty="0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1400" b="0" i="1" dirty="0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CF3B3F4-A5E8-36D4-4D84-128F4FDCF2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2014" y="3094637"/>
                <a:ext cx="692176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5" name="Picture 34">
            <a:extLst>
              <a:ext uri="{FF2B5EF4-FFF2-40B4-BE49-F238E27FC236}">
                <a16:creationId xmlns:a16="http://schemas.microsoft.com/office/drawing/2014/main" id="{8057560F-52D5-CD00-41BE-0F79B907B9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376" y="1577973"/>
            <a:ext cx="933678" cy="933678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72C74198-F53D-3B45-225E-4E38BADFBE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9752" y="1577973"/>
            <a:ext cx="369332" cy="36933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603D5C8-9BD2-DE67-C46D-7FB7EFED2C40}"/>
                  </a:ext>
                </a:extLst>
              </p:cNvPr>
              <p:cNvSpPr txBox="1"/>
              <p:nvPr/>
            </p:nvSpPr>
            <p:spPr>
              <a:xfrm>
                <a:off x="2150392" y="1902569"/>
                <a:ext cx="114582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dirty="0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1400" b="0" i="1" dirty="0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1400" b="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400" b="0" i="1" dirty="0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1400" b="0" i="1" dirty="0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sz="1400" b="0" i="1" dirty="0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603D5C8-9BD2-DE67-C46D-7FB7EFED2C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0392" y="1902569"/>
                <a:ext cx="1145826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Box 37">
            <a:extLst>
              <a:ext uri="{FF2B5EF4-FFF2-40B4-BE49-F238E27FC236}">
                <a16:creationId xmlns:a16="http://schemas.microsoft.com/office/drawing/2014/main" id="{FBD0AF82-1598-D50E-00C6-300BF45F795D}"/>
              </a:ext>
            </a:extLst>
          </p:cNvPr>
          <p:cNvSpPr txBox="1"/>
          <p:nvPr/>
        </p:nvSpPr>
        <p:spPr>
          <a:xfrm>
            <a:off x="1213276" y="773511"/>
            <a:ext cx="4165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Scope of numeric type variables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FB09229C-52D1-8C49-E11A-0B12B643AF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1809" y="4594968"/>
            <a:ext cx="369332" cy="369332"/>
          </a:xfrm>
          <a:prstGeom prst="rect">
            <a:avLst/>
          </a:prstGeom>
        </p:spPr>
      </p:pic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214F061-8477-EE19-5152-217C51107FBF}"/>
              </a:ext>
            </a:extLst>
          </p:cNvPr>
          <p:cNvCxnSpPr/>
          <p:nvPr/>
        </p:nvCxnSpPr>
        <p:spPr>
          <a:xfrm flipH="1">
            <a:off x="3374395" y="3043055"/>
            <a:ext cx="203308" cy="40209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13038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2A08C38-97B2-017A-7AA4-135FB38A0855}"/>
              </a:ext>
            </a:extLst>
          </p:cNvPr>
          <p:cNvSpPr/>
          <p:nvPr/>
        </p:nvSpPr>
        <p:spPr>
          <a:xfrm>
            <a:off x="1824311" y="1170401"/>
            <a:ext cx="4025870" cy="1341957"/>
          </a:xfrm>
          <a:prstGeom prst="rect">
            <a:avLst/>
          </a:prstGeom>
          <a:gradFill>
            <a:gsLst>
              <a:gs pos="43000">
                <a:srgbClr val="FBEFA0"/>
              </a:gs>
              <a:gs pos="0">
                <a:schemeClr val="accent1">
                  <a:lumMod val="5000"/>
                  <a:lumOff val="95000"/>
                </a:schemeClr>
              </a:gs>
              <a:gs pos="100000">
                <a:srgbClr val="FCEE94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B9A409-FC27-5A70-BD84-DF4CD58AA97B}"/>
              </a:ext>
            </a:extLst>
          </p:cNvPr>
          <p:cNvSpPr/>
          <p:nvPr/>
        </p:nvSpPr>
        <p:spPr>
          <a:xfrm>
            <a:off x="1816597" y="1146965"/>
            <a:ext cx="1341957" cy="1341957"/>
          </a:xfrm>
          <a:prstGeom prst="rect">
            <a:avLst/>
          </a:prstGeom>
          <a:noFill/>
          <a:ln w="1174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259A3C-8460-7F56-6A0A-E969BB7B5C6A}"/>
              </a:ext>
            </a:extLst>
          </p:cNvPr>
          <p:cNvSpPr/>
          <p:nvPr/>
        </p:nvSpPr>
        <p:spPr>
          <a:xfrm>
            <a:off x="4508223" y="1146965"/>
            <a:ext cx="1341957" cy="1341957"/>
          </a:xfrm>
          <a:prstGeom prst="rect">
            <a:avLst/>
          </a:prstGeom>
          <a:noFill/>
          <a:ln w="1174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F9CFD8F-B46B-8B8F-CE41-A4BFAEC947A5}"/>
              </a:ext>
            </a:extLst>
          </p:cNvPr>
          <p:cNvSpPr/>
          <p:nvPr/>
        </p:nvSpPr>
        <p:spPr>
          <a:xfrm>
            <a:off x="3158554" y="1146965"/>
            <a:ext cx="1341957" cy="1341957"/>
          </a:xfrm>
          <a:prstGeom prst="rect">
            <a:avLst/>
          </a:prstGeom>
          <a:noFill/>
          <a:ln w="1174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808A6DF-65CA-EA64-1707-2A8CBA9F885E}"/>
                  </a:ext>
                </a:extLst>
              </p:cNvPr>
              <p:cNvSpPr txBox="1"/>
              <p:nvPr/>
            </p:nvSpPr>
            <p:spPr>
              <a:xfrm>
                <a:off x="2116243" y="1379714"/>
                <a:ext cx="926857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54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808A6DF-65CA-EA64-1707-2A8CBA9F88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6243" y="1379714"/>
                <a:ext cx="926857" cy="92333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62B8046-6C55-2666-BFF2-13AEBAC1D1F7}"/>
                  </a:ext>
                </a:extLst>
              </p:cNvPr>
              <p:cNvSpPr txBox="1"/>
              <p:nvPr/>
            </p:nvSpPr>
            <p:spPr>
              <a:xfrm>
                <a:off x="3426661" y="1379714"/>
                <a:ext cx="926857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54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62B8046-6C55-2666-BFF2-13AEBAC1D1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6661" y="1379714"/>
                <a:ext cx="926857" cy="9233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29A8541-857B-A51E-CB73-3DF6528E0BCA}"/>
                  </a:ext>
                </a:extLst>
              </p:cNvPr>
              <p:cNvSpPr txBox="1"/>
              <p:nvPr/>
            </p:nvSpPr>
            <p:spPr>
              <a:xfrm>
                <a:off x="4772922" y="1379714"/>
                <a:ext cx="926857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54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29A8541-857B-A51E-CB73-3DF6528E0B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2922" y="1379714"/>
                <a:ext cx="926857" cy="9233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>
            <a:extLst>
              <a:ext uri="{FF2B5EF4-FFF2-40B4-BE49-F238E27FC236}">
                <a16:creationId xmlns:a16="http://schemas.microsoft.com/office/drawing/2014/main" id="{E64D20E4-8CB7-3B49-3A04-67F6A3E341DB}"/>
              </a:ext>
            </a:extLst>
          </p:cNvPr>
          <p:cNvSpPr/>
          <p:nvPr/>
        </p:nvSpPr>
        <p:spPr>
          <a:xfrm>
            <a:off x="6680230" y="1170401"/>
            <a:ext cx="4025870" cy="1341957"/>
          </a:xfrm>
          <a:prstGeom prst="rect">
            <a:avLst/>
          </a:prstGeom>
          <a:gradFill>
            <a:gsLst>
              <a:gs pos="43000">
                <a:srgbClr val="FBEFA0"/>
              </a:gs>
              <a:gs pos="0">
                <a:schemeClr val="accent1">
                  <a:lumMod val="5000"/>
                  <a:lumOff val="95000"/>
                </a:schemeClr>
              </a:gs>
              <a:gs pos="100000">
                <a:srgbClr val="FCEE94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7FEA8D5-108C-21B1-F70F-5DC212C5173E}"/>
              </a:ext>
            </a:extLst>
          </p:cNvPr>
          <p:cNvSpPr/>
          <p:nvPr/>
        </p:nvSpPr>
        <p:spPr>
          <a:xfrm>
            <a:off x="6672516" y="1146965"/>
            <a:ext cx="1341957" cy="1341957"/>
          </a:xfrm>
          <a:prstGeom prst="rect">
            <a:avLst/>
          </a:prstGeom>
          <a:noFill/>
          <a:ln w="1174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90218D3-E967-E35A-5AC0-632421710B91}"/>
              </a:ext>
            </a:extLst>
          </p:cNvPr>
          <p:cNvSpPr/>
          <p:nvPr/>
        </p:nvSpPr>
        <p:spPr>
          <a:xfrm>
            <a:off x="9364142" y="1146965"/>
            <a:ext cx="1341957" cy="1341957"/>
          </a:xfrm>
          <a:prstGeom prst="rect">
            <a:avLst/>
          </a:prstGeom>
          <a:noFill/>
          <a:ln w="1174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70BDD60-FDD3-7619-0385-A9381617D60C}"/>
              </a:ext>
            </a:extLst>
          </p:cNvPr>
          <p:cNvSpPr/>
          <p:nvPr/>
        </p:nvSpPr>
        <p:spPr>
          <a:xfrm>
            <a:off x="8014473" y="1146965"/>
            <a:ext cx="1341957" cy="1341957"/>
          </a:xfrm>
          <a:prstGeom prst="rect">
            <a:avLst/>
          </a:prstGeom>
          <a:noFill/>
          <a:ln w="1174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904AC5F-D2EB-DD72-EC2D-A26E6B21E1B3}"/>
                  </a:ext>
                </a:extLst>
              </p:cNvPr>
              <p:cNvSpPr txBox="1"/>
              <p:nvPr/>
            </p:nvSpPr>
            <p:spPr>
              <a:xfrm>
                <a:off x="6972162" y="1379714"/>
                <a:ext cx="926857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5400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904AC5F-D2EB-DD72-EC2D-A26E6B21E1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2162" y="1379714"/>
                <a:ext cx="926857" cy="92333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C025C36-8F5A-F394-E617-4DC103C77027}"/>
                  </a:ext>
                </a:extLst>
              </p:cNvPr>
              <p:cNvSpPr txBox="1"/>
              <p:nvPr/>
            </p:nvSpPr>
            <p:spPr>
              <a:xfrm>
                <a:off x="8282580" y="1379714"/>
                <a:ext cx="926857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5400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C025C36-8F5A-F394-E617-4DC103C770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2580" y="1379714"/>
                <a:ext cx="926857" cy="92333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D4D04F3-F2B5-E797-F495-19B99B986E84}"/>
                  </a:ext>
                </a:extLst>
              </p:cNvPr>
              <p:cNvSpPr txBox="1"/>
              <p:nvPr/>
            </p:nvSpPr>
            <p:spPr>
              <a:xfrm>
                <a:off x="9628841" y="1379714"/>
                <a:ext cx="926857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5400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D4D04F3-F2B5-E797-F495-19B99B986E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8841" y="1379714"/>
                <a:ext cx="926857" cy="92333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Rectangle 29">
            <a:extLst>
              <a:ext uri="{FF2B5EF4-FFF2-40B4-BE49-F238E27FC236}">
                <a16:creationId xmlns:a16="http://schemas.microsoft.com/office/drawing/2014/main" id="{8287D89F-A541-F8BD-7CB6-0E6BE0F0028E}"/>
              </a:ext>
            </a:extLst>
          </p:cNvPr>
          <p:cNvSpPr/>
          <p:nvPr/>
        </p:nvSpPr>
        <p:spPr>
          <a:xfrm>
            <a:off x="2344888" y="4484167"/>
            <a:ext cx="8044288" cy="1341957"/>
          </a:xfrm>
          <a:prstGeom prst="rect">
            <a:avLst/>
          </a:prstGeom>
          <a:gradFill>
            <a:gsLst>
              <a:gs pos="43000">
                <a:srgbClr val="FBEFA0"/>
              </a:gs>
              <a:gs pos="0">
                <a:schemeClr val="accent1">
                  <a:lumMod val="5000"/>
                  <a:lumOff val="95000"/>
                </a:schemeClr>
              </a:gs>
              <a:gs pos="100000">
                <a:srgbClr val="FCEE94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2649954-9D19-E45F-5B07-A2AE462F094D}"/>
              </a:ext>
            </a:extLst>
          </p:cNvPr>
          <p:cNvSpPr/>
          <p:nvPr/>
        </p:nvSpPr>
        <p:spPr>
          <a:xfrm>
            <a:off x="2337174" y="4460731"/>
            <a:ext cx="1341957" cy="1341957"/>
          </a:xfrm>
          <a:prstGeom prst="rect">
            <a:avLst/>
          </a:prstGeom>
          <a:noFill/>
          <a:ln w="1174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44338AB-EC24-6B09-D08F-8155F2B286B5}"/>
              </a:ext>
            </a:extLst>
          </p:cNvPr>
          <p:cNvSpPr/>
          <p:nvPr/>
        </p:nvSpPr>
        <p:spPr>
          <a:xfrm>
            <a:off x="5028800" y="4460731"/>
            <a:ext cx="1341957" cy="1341957"/>
          </a:xfrm>
          <a:prstGeom prst="rect">
            <a:avLst/>
          </a:prstGeom>
          <a:noFill/>
          <a:ln w="1174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82DFEEC-A228-28E3-C7A7-6A5D11880EE9}"/>
              </a:ext>
            </a:extLst>
          </p:cNvPr>
          <p:cNvSpPr/>
          <p:nvPr/>
        </p:nvSpPr>
        <p:spPr>
          <a:xfrm>
            <a:off x="3679131" y="4460731"/>
            <a:ext cx="1341957" cy="1341957"/>
          </a:xfrm>
          <a:prstGeom prst="rect">
            <a:avLst/>
          </a:prstGeom>
          <a:noFill/>
          <a:ln w="1174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75CA2EA-08B3-4F47-1ACB-06237BAED0BE}"/>
                  </a:ext>
                </a:extLst>
              </p:cNvPr>
              <p:cNvSpPr txBox="1"/>
              <p:nvPr/>
            </p:nvSpPr>
            <p:spPr>
              <a:xfrm>
                <a:off x="2636820" y="4693480"/>
                <a:ext cx="926857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5400" dirty="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75CA2EA-08B3-4F47-1ACB-06237BAED0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6820" y="4693480"/>
                <a:ext cx="926857" cy="92333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C1992D6-2DB5-6B0C-0B15-352AD1CA80EB}"/>
                  </a:ext>
                </a:extLst>
              </p:cNvPr>
              <p:cNvSpPr txBox="1"/>
              <p:nvPr/>
            </p:nvSpPr>
            <p:spPr>
              <a:xfrm>
                <a:off x="3947238" y="4693480"/>
                <a:ext cx="926857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5400" dirty="0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C1992D6-2DB5-6B0C-0B15-352AD1CA80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7238" y="4693480"/>
                <a:ext cx="926857" cy="92333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12BCB86-0CED-F9E1-C32E-8CA370A13261}"/>
                  </a:ext>
                </a:extLst>
              </p:cNvPr>
              <p:cNvSpPr txBox="1"/>
              <p:nvPr/>
            </p:nvSpPr>
            <p:spPr>
              <a:xfrm>
                <a:off x="5293499" y="4693480"/>
                <a:ext cx="926857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5400" dirty="0"/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12BCB86-0CED-F9E1-C32E-8CA370A132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3499" y="4693480"/>
                <a:ext cx="926857" cy="92333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Rectangle 36">
            <a:extLst>
              <a:ext uri="{FF2B5EF4-FFF2-40B4-BE49-F238E27FC236}">
                <a16:creationId xmlns:a16="http://schemas.microsoft.com/office/drawing/2014/main" id="{9AFCE72B-EDA3-97D7-115A-0E0A90055EED}"/>
              </a:ext>
            </a:extLst>
          </p:cNvPr>
          <p:cNvSpPr/>
          <p:nvPr/>
        </p:nvSpPr>
        <p:spPr>
          <a:xfrm>
            <a:off x="6355593" y="4460731"/>
            <a:ext cx="1341957" cy="1341957"/>
          </a:xfrm>
          <a:prstGeom prst="rect">
            <a:avLst/>
          </a:prstGeom>
          <a:noFill/>
          <a:ln w="1174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38934EB-E477-7FFC-3315-9140B7414E2C}"/>
              </a:ext>
            </a:extLst>
          </p:cNvPr>
          <p:cNvSpPr/>
          <p:nvPr/>
        </p:nvSpPr>
        <p:spPr>
          <a:xfrm>
            <a:off x="9047219" y="4460731"/>
            <a:ext cx="1341957" cy="1341957"/>
          </a:xfrm>
          <a:prstGeom prst="rect">
            <a:avLst/>
          </a:prstGeom>
          <a:noFill/>
          <a:ln w="1174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0B5A2A1-DF54-CCF3-03C2-BA097E241C3B}"/>
              </a:ext>
            </a:extLst>
          </p:cNvPr>
          <p:cNvSpPr/>
          <p:nvPr/>
        </p:nvSpPr>
        <p:spPr>
          <a:xfrm>
            <a:off x="7697550" y="4460731"/>
            <a:ext cx="1341957" cy="1341957"/>
          </a:xfrm>
          <a:prstGeom prst="rect">
            <a:avLst/>
          </a:prstGeom>
          <a:noFill/>
          <a:ln w="1174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F7553DB-9E49-032E-4398-11B5E24626D9}"/>
                  </a:ext>
                </a:extLst>
              </p:cNvPr>
              <p:cNvSpPr txBox="1"/>
              <p:nvPr/>
            </p:nvSpPr>
            <p:spPr>
              <a:xfrm>
                <a:off x="6596316" y="4693480"/>
                <a:ext cx="926857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5400" dirty="0"/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F7553DB-9E49-032E-4398-11B5E24626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6316" y="4693480"/>
                <a:ext cx="926857" cy="92333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83E0920F-D3C0-197C-B21F-72302F0DA8AF}"/>
                  </a:ext>
                </a:extLst>
              </p:cNvPr>
              <p:cNvSpPr txBox="1"/>
              <p:nvPr/>
            </p:nvSpPr>
            <p:spPr>
              <a:xfrm>
                <a:off x="7906734" y="4693480"/>
                <a:ext cx="926857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5400" dirty="0"/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83E0920F-D3C0-197C-B21F-72302F0DA8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6734" y="4693480"/>
                <a:ext cx="926857" cy="92333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F8999C4-E296-D1A2-852E-588A8BC975BC}"/>
                  </a:ext>
                </a:extLst>
              </p:cNvPr>
              <p:cNvSpPr txBox="1"/>
              <p:nvPr/>
            </p:nvSpPr>
            <p:spPr>
              <a:xfrm>
                <a:off x="9252995" y="4693480"/>
                <a:ext cx="926857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5400" dirty="0"/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F8999C4-E296-D1A2-852E-588A8BC975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2995" y="4693480"/>
                <a:ext cx="926857" cy="92333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>
            <a:extLst>
              <a:ext uri="{FF2B5EF4-FFF2-40B4-BE49-F238E27FC236}">
                <a16:creationId xmlns:a16="http://schemas.microsoft.com/office/drawing/2014/main" id="{D0DEC47B-8231-58B2-01E4-F087542DE474}"/>
              </a:ext>
            </a:extLst>
          </p:cNvPr>
          <p:cNvSpPr txBox="1"/>
          <p:nvPr/>
        </p:nvSpPr>
        <p:spPr>
          <a:xfrm>
            <a:off x="6060664" y="1938164"/>
            <a:ext cx="37702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,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6473E59E-F0B5-F7DB-E2F2-AA84D6AE58B7}"/>
                  </a:ext>
                </a:extLst>
              </p:cNvPr>
              <p:cNvSpPr txBox="1"/>
              <p:nvPr/>
            </p:nvSpPr>
            <p:spPr>
              <a:xfrm>
                <a:off x="643202" y="318654"/>
                <a:ext cx="1410963" cy="26468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600" b="0" i="1" smtClean="0">
                          <a:latin typeface="Cambria Math" panose="02040503050406030204" pitchFamily="18" charset="0"/>
                        </a:rPr>
                        <m:t>[</m:t>
                      </m:r>
                    </m:oMath>
                  </m:oMathPara>
                </a14:m>
                <a:endParaRPr lang="en-US" sz="16600" dirty="0"/>
              </a:p>
            </p:txBody>
          </p:sp>
        </mc:Choice>
        <mc:Fallback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6473E59E-F0B5-F7DB-E2F2-AA84D6AE58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202" y="318654"/>
                <a:ext cx="1410963" cy="2646878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F66C4030-4734-ACC5-CDE4-0D4ADB8CB9C2}"/>
                  </a:ext>
                </a:extLst>
              </p:cNvPr>
              <p:cNvSpPr txBox="1"/>
              <p:nvPr/>
            </p:nvSpPr>
            <p:spPr>
              <a:xfrm>
                <a:off x="10546716" y="318654"/>
                <a:ext cx="1410963" cy="26468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6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6600" dirty="0"/>
              </a:p>
            </p:txBody>
          </p:sp>
        </mc:Choice>
        <mc:Fallback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F66C4030-4734-ACC5-CDE4-0D4ADB8CB9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46716" y="318654"/>
                <a:ext cx="1410963" cy="264687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Arrow: Down 47">
            <a:extLst>
              <a:ext uri="{FF2B5EF4-FFF2-40B4-BE49-F238E27FC236}">
                <a16:creationId xmlns:a16="http://schemas.microsoft.com/office/drawing/2014/main" id="{A2E8A03B-ACC7-0435-4DA9-B49B409EEF79}"/>
              </a:ext>
            </a:extLst>
          </p:cNvPr>
          <p:cNvSpPr/>
          <p:nvPr/>
        </p:nvSpPr>
        <p:spPr>
          <a:xfrm>
            <a:off x="5868140" y="3121212"/>
            <a:ext cx="762074" cy="978408"/>
          </a:xfrm>
          <a:prstGeom prst="downArrow">
            <a:avLst/>
          </a:prstGeom>
          <a:solidFill>
            <a:srgbClr val="2F52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333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FC4BA17-45D9-2811-9DC0-DC25E06938A7}"/>
              </a:ext>
            </a:extLst>
          </p:cNvPr>
          <p:cNvSpPr txBox="1"/>
          <p:nvPr/>
        </p:nvSpPr>
        <p:spPr>
          <a:xfrm>
            <a:off x="4794382" y="773511"/>
            <a:ext cx="25455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Examples of vector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28AF47-F0CE-9031-00DA-4169F11FF4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625" y="2152787"/>
            <a:ext cx="1361905" cy="219047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D31DF97-D0C5-979E-6854-24B1F10AA825}"/>
              </a:ext>
            </a:extLst>
          </p:cNvPr>
          <p:cNvSpPr txBox="1"/>
          <p:nvPr/>
        </p:nvSpPr>
        <p:spPr>
          <a:xfrm>
            <a:off x="2875807" y="1676400"/>
            <a:ext cx="1329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 scores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8CEBA85-8A04-3F74-4A0C-957EDF56FC3F}"/>
              </a:ext>
            </a:extLst>
          </p:cNvPr>
          <p:cNvSpPr/>
          <p:nvPr/>
        </p:nvSpPr>
        <p:spPr>
          <a:xfrm>
            <a:off x="4775525" y="3085430"/>
            <a:ext cx="107403" cy="325190"/>
          </a:xfrm>
          <a:prstGeom prst="roundRect">
            <a:avLst>
              <a:gd name="adj" fmla="val 47437"/>
            </a:avLst>
          </a:prstGeom>
          <a:solidFill>
            <a:srgbClr val="F9FB1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F70A0346-CDCD-E09C-89D2-4A39B5C26A23}"/>
              </a:ext>
            </a:extLst>
          </p:cNvPr>
          <p:cNvSpPr/>
          <p:nvPr/>
        </p:nvSpPr>
        <p:spPr>
          <a:xfrm>
            <a:off x="5009657" y="2978120"/>
            <a:ext cx="107403" cy="539810"/>
          </a:xfrm>
          <a:prstGeom prst="roundRect">
            <a:avLst>
              <a:gd name="adj" fmla="val 47437"/>
            </a:avLst>
          </a:prstGeom>
          <a:solidFill>
            <a:srgbClr val="F9D82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276DB83B-6781-A763-D493-35181FAF2499}"/>
              </a:ext>
            </a:extLst>
          </p:cNvPr>
          <p:cNvSpPr/>
          <p:nvPr/>
        </p:nvSpPr>
        <p:spPr>
          <a:xfrm>
            <a:off x="5243789" y="2417174"/>
            <a:ext cx="107403" cy="1661702"/>
          </a:xfrm>
          <a:prstGeom prst="roundRect">
            <a:avLst>
              <a:gd name="adj" fmla="val 47437"/>
            </a:avLst>
          </a:prstGeom>
          <a:solidFill>
            <a:srgbClr val="F4BA3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6AEAEE05-9E40-C5F8-E210-30BFF680A3B8}"/>
              </a:ext>
            </a:extLst>
          </p:cNvPr>
          <p:cNvSpPr/>
          <p:nvPr/>
        </p:nvSpPr>
        <p:spPr>
          <a:xfrm>
            <a:off x="5477920" y="2626919"/>
            <a:ext cx="107403" cy="1242211"/>
          </a:xfrm>
          <a:prstGeom prst="roundRect">
            <a:avLst>
              <a:gd name="adj" fmla="val 47437"/>
            </a:avLst>
          </a:prstGeom>
          <a:solidFill>
            <a:srgbClr val="B6C53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CE964E41-9190-4B80-E445-F90C8054BCC1}"/>
              </a:ext>
            </a:extLst>
          </p:cNvPr>
          <p:cNvSpPr/>
          <p:nvPr/>
        </p:nvSpPr>
        <p:spPr>
          <a:xfrm>
            <a:off x="5712052" y="2836665"/>
            <a:ext cx="107403" cy="822721"/>
          </a:xfrm>
          <a:prstGeom prst="roundRect">
            <a:avLst>
              <a:gd name="adj" fmla="val 47437"/>
            </a:avLst>
          </a:prstGeom>
          <a:solidFill>
            <a:srgbClr val="65CD6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56A80071-55D5-49C3-5DEC-CB2B20C04ED7}"/>
              </a:ext>
            </a:extLst>
          </p:cNvPr>
          <p:cNvSpPr/>
          <p:nvPr/>
        </p:nvSpPr>
        <p:spPr>
          <a:xfrm>
            <a:off x="5946184" y="2978120"/>
            <a:ext cx="107403" cy="539810"/>
          </a:xfrm>
          <a:prstGeom prst="roundRect">
            <a:avLst>
              <a:gd name="adj" fmla="val 47437"/>
            </a:avLst>
          </a:prstGeom>
          <a:solidFill>
            <a:srgbClr val="2EC4A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31128CD2-25FE-808D-51CE-B77806B1240B}"/>
              </a:ext>
            </a:extLst>
          </p:cNvPr>
          <p:cNvSpPr/>
          <p:nvPr/>
        </p:nvSpPr>
        <p:spPr>
          <a:xfrm>
            <a:off x="6180316" y="2836665"/>
            <a:ext cx="107403" cy="822721"/>
          </a:xfrm>
          <a:prstGeom prst="roundRect">
            <a:avLst>
              <a:gd name="adj" fmla="val 47437"/>
            </a:avLst>
          </a:prstGeom>
          <a:solidFill>
            <a:srgbClr val="02B7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78ED69E7-47E0-F167-0257-C1C07A4FD47A}"/>
              </a:ext>
            </a:extLst>
          </p:cNvPr>
          <p:cNvSpPr/>
          <p:nvPr/>
        </p:nvSpPr>
        <p:spPr>
          <a:xfrm>
            <a:off x="6420945" y="2626919"/>
            <a:ext cx="107403" cy="1242211"/>
          </a:xfrm>
          <a:prstGeom prst="roundRect">
            <a:avLst>
              <a:gd name="adj" fmla="val 47437"/>
            </a:avLst>
          </a:prstGeom>
          <a:solidFill>
            <a:srgbClr val="23A0E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99ECB5AB-68D6-1F72-8A51-C07C517E2DFA}"/>
              </a:ext>
            </a:extLst>
          </p:cNvPr>
          <p:cNvSpPr/>
          <p:nvPr/>
        </p:nvSpPr>
        <p:spPr>
          <a:xfrm>
            <a:off x="6650202" y="2514730"/>
            <a:ext cx="107403" cy="1466591"/>
          </a:xfrm>
          <a:prstGeom prst="roundRect">
            <a:avLst>
              <a:gd name="adj" fmla="val 47437"/>
            </a:avLst>
          </a:prstGeom>
          <a:solidFill>
            <a:srgbClr val="2F82F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F0BF97B0-E9E2-92F7-30BA-B7E1D568284E}"/>
              </a:ext>
            </a:extLst>
          </p:cNvPr>
          <p:cNvSpPr/>
          <p:nvPr/>
        </p:nvSpPr>
        <p:spPr>
          <a:xfrm>
            <a:off x="6879459" y="2626919"/>
            <a:ext cx="107403" cy="1242211"/>
          </a:xfrm>
          <a:prstGeom prst="roundRect">
            <a:avLst>
              <a:gd name="adj" fmla="val 47437"/>
            </a:avLst>
          </a:prstGeom>
          <a:solidFill>
            <a:srgbClr val="4660F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D153C5F7-B800-FDB8-CF31-C6A202C8237E}"/>
              </a:ext>
            </a:extLst>
          </p:cNvPr>
          <p:cNvSpPr/>
          <p:nvPr/>
        </p:nvSpPr>
        <p:spPr>
          <a:xfrm>
            <a:off x="7103824" y="2836665"/>
            <a:ext cx="107403" cy="822721"/>
          </a:xfrm>
          <a:prstGeom prst="roundRect">
            <a:avLst>
              <a:gd name="adj" fmla="val 47437"/>
            </a:avLst>
          </a:prstGeom>
          <a:solidFill>
            <a:srgbClr val="4740E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0DC768C3-4B28-CA44-6FBC-FC48486819E0}"/>
              </a:ext>
            </a:extLst>
          </p:cNvPr>
          <p:cNvSpPr/>
          <p:nvPr/>
        </p:nvSpPr>
        <p:spPr>
          <a:xfrm>
            <a:off x="7328188" y="2978120"/>
            <a:ext cx="107403" cy="539810"/>
          </a:xfrm>
          <a:prstGeom prst="roundRect">
            <a:avLst>
              <a:gd name="adj" fmla="val 47437"/>
            </a:avLst>
          </a:prstGeom>
          <a:solidFill>
            <a:srgbClr val="3E26A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4263B2A-9A45-FB1B-FB5A-208468D2887B}"/>
              </a:ext>
            </a:extLst>
          </p:cNvPr>
          <p:cNvSpPr txBox="1"/>
          <p:nvPr/>
        </p:nvSpPr>
        <p:spPr>
          <a:xfrm>
            <a:off x="5368818" y="1676400"/>
            <a:ext cx="1473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Sound Signals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77D85E6-40FA-38F7-CC3E-B982B2F9A57C}"/>
              </a:ext>
            </a:extLst>
          </p:cNvPr>
          <p:cNvSpPr/>
          <p:nvPr/>
        </p:nvSpPr>
        <p:spPr>
          <a:xfrm>
            <a:off x="8056615" y="2315487"/>
            <a:ext cx="373015" cy="3730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E3C62C5-A1BA-0361-1526-0D50F1B023AD}"/>
              </a:ext>
            </a:extLst>
          </p:cNvPr>
          <p:cNvSpPr/>
          <p:nvPr/>
        </p:nvSpPr>
        <p:spPr>
          <a:xfrm>
            <a:off x="8802644" y="2315487"/>
            <a:ext cx="373015" cy="3730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DFEAE79-A27C-8010-32B4-2775E993A777}"/>
              </a:ext>
            </a:extLst>
          </p:cNvPr>
          <p:cNvSpPr/>
          <p:nvPr/>
        </p:nvSpPr>
        <p:spPr>
          <a:xfrm>
            <a:off x="9548673" y="2315487"/>
            <a:ext cx="373015" cy="3730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689549A-9148-AB8B-82CD-53E74CC5AD9D}"/>
              </a:ext>
            </a:extLst>
          </p:cNvPr>
          <p:cNvSpPr/>
          <p:nvPr/>
        </p:nvSpPr>
        <p:spPr>
          <a:xfrm>
            <a:off x="8429630" y="2688502"/>
            <a:ext cx="373015" cy="3730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092814D-4AEB-D502-79BD-109FB26BF2D9}"/>
              </a:ext>
            </a:extLst>
          </p:cNvPr>
          <p:cNvSpPr/>
          <p:nvPr/>
        </p:nvSpPr>
        <p:spPr>
          <a:xfrm>
            <a:off x="9176260" y="2688502"/>
            <a:ext cx="373015" cy="3730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D9A4DFF-E962-972B-4F71-6E29475A4EAA}"/>
              </a:ext>
            </a:extLst>
          </p:cNvPr>
          <p:cNvSpPr/>
          <p:nvPr/>
        </p:nvSpPr>
        <p:spPr>
          <a:xfrm>
            <a:off x="8056615" y="3061516"/>
            <a:ext cx="373015" cy="373015"/>
          </a:xfrm>
          <a:prstGeom prst="rect">
            <a:avLst/>
          </a:prstGeom>
          <a:solidFill>
            <a:srgbClr val="4674C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8F04DAF-DB0D-7DFB-A928-77B16729DB20}"/>
              </a:ext>
            </a:extLst>
          </p:cNvPr>
          <p:cNvSpPr/>
          <p:nvPr/>
        </p:nvSpPr>
        <p:spPr>
          <a:xfrm>
            <a:off x="8802644" y="3061516"/>
            <a:ext cx="373015" cy="3730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F9A0CE6-2D4A-37CB-E447-875D41F2531D}"/>
              </a:ext>
            </a:extLst>
          </p:cNvPr>
          <p:cNvSpPr/>
          <p:nvPr/>
        </p:nvSpPr>
        <p:spPr>
          <a:xfrm>
            <a:off x="9548673" y="3061516"/>
            <a:ext cx="373015" cy="3730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97D29246-D69A-AB60-AE98-98AE5EAD0080}"/>
              </a:ext>
            </a:extLst>
          </p:cNvPr>
          <p:cNvSpPr/>
          <p:nvPr/>
        </p:nvSpPr>
        <p:spPr>
          <a:xfrm>
            <a:off x="8429630" y="3434531"/>
            <a:ext cx="373015" cy="373015"/>
          </a:xfrm>
          <a:prstGeom prst="rect">
            <a:avLst/>
          </a:prstGeom>
          <a:solidFill>
            <a:srgbClr val="4674C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A905C67-72F5-24D7-6D4C-0D5AF7F01701}"/>
              </a:ext>
            </a:extLst>
          </p:cNvPr>
          <p:cNvSpPr/>
          <p:nvPr/>
        </p:nvSpPr>
        <p:spPr>
          <a:xfrm>
            <a:off x="9176260" y="3434531"/>
            <a:ext cx="373015" cy="3730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BD54420-564F-B864-9AC7-FE1B4DE02F29}"/>
              </a:ext>
            </a:extLst>
          </p:cNvPr>
          <p:cNvSpPr/>
          <p:nvPr/>
        </p:nvSpPr>
        <p:spPr>
          <a:xfrm>
            <a:off x="8056615" y="3807545"/>
            <a:ext cx="373015" cy="37301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AC9988AF-0449-178F-9B79-45FD5A6961D4}"/>
              </a:ext>
            </a:extLst>
          </p:cNvPr>
          <p:cNvSpPr/>
          <p:nvPr/>
        </p:nvSpPr>
        <p:spPr>
          <a:xfrm>
            <a:off x="8802644" y="3807545"/>
            <a:ext cx="373015" cy="373015"/>
          </a:xfrm>
          <a:prstGeom prst="rect">
            <a:avLst/>
          </a:prstGeom>
          <a:solidFill>
            <a:srgbClr val="4674C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1747CD1-9A67-78BD-7C6E-8F63685F1469}"/>
              </a:ext>
            </a:extLst>
          </p:cNvPr>
          <p:cNvSpPr/>
          <p:nvPr/>
        </p:nvSpPr>
        <p:spPr>
          <a:xfrm>
            <a:off x="9548673" y="3807545"/>
            <a:ext cx="373015" cy="3730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AD167E3-3E55-AB4B-E235-8C96E1437C45}"/>
              </a:ext>
            </a:extLst>
          </p:cNvPr>
          <p:cNvSpPr txBox="1"/>
          <p:nvPr/>
        </p:nvSpPr>
        <p:spPr>
          <a:xfrm>
            <a:off x="8616137" y="1676400"/>
            <a:ext cx="849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DECDB3D-188A-F975-8D92-4F2CCB39C57E}"/>
              </a:ext>
            </a:extLst>
          </p:cNvPr>
          <p:cNvSpPr txBox="1"/>
          <p:nvPr/>
        </p:nvSpPr>
        <p:spPr>
          <a:xfrm>
            <a:off x="4697618" y="281756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2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C65A94-9721-909F-A396-37A63E1290CE}"/>
              </a:ext>
            </a:extLst>
          </p:cNvPr>
          <p:cNvSpPr txBox="1"/>
          <p:nvPr/>
        </p:nvSpPr>
        <p:spPr>
          <a:xfrm>
            <a:off x="4925675" y="270112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2">
                    <a:lumMod val="75000"/>
                  </a:schemeClr>
                </a:solidFill>
              </a:rPr>
              <a:t>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DE6F48-FAD9-7C90-B969-74A1B99B8B5A}"/>
              </a:ext>
            </a:extLst>
          </p:cNvPr>
          <p:cNvSpPr txBox="1"/>
          <p:nvPr/>
        </p:nvSpPr>
        <p:spPr>
          <a:xfrm>
            <a:off x="5165883" y="2176987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2">
                    <a:lumMod val="75000"/>
                  </a:schemeClr>
                </a:solidFill>
              </a:rPr>
              <a:t>7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3A71DE-07E9-5974-B363-17DD389314CE}"/>
              </a:ext>
            </a:extLst>
          </p:cNvPr>
          <p:cNvSpPr txBox="1"/>
          <p:nvPr/>
        </p:nvSpPr>
        <p:spPr>
          <a:xfrm>
            <a:off x="5406092" y="238846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2">
                    <a:lumMod val="75000"/>
                  </a:schemeClr>
                </a:solidFill>
              </a:rPr>
              <a:t>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0DE20F-64C0-FC0A-6D9E-9B39E21010FD}"/>
              </a:ext>
            </a:extLst>
          </p:cNvPr>
          <p:cNvSpPr txBox="1"/>
          <p:nvPr/>
        </p:nvSpPr>
        <p:spPr>
          <a:xfrm>
            <a:off x="5867484" y="2736509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2">
                    <a:lumMod val="75000"/>
                  </a:schemeClr>
                </a:solidFill>
              </a:rPr>
              <a:t>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8A836D-A99A-81EB-ECBC-97458573BE9F}"/>
              </a:ext>
            </a:extLst>
          </p:cNvPr>
          <p:cNvSpPr txBox="1"/>
          <p:nvPr/>
        </p:nvSpPr>
        <p:spPr>
          <a:xfrm>
            <a:off x="5634146" y="259801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2">
                    <a:lumMod val="75000"/>
                  </a:schemeClr>
                </a:solidFill>
              </a:rPr>
              <a:t>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183142-3ED5-C7DA-6F00-6B7A969645C9}"/>
              </a:ext>
            </a:extLst>
          </p:cNvPr>
          <p:cNvSpPr txBox="1"/>
          <p:nvPr/>
        </p:nvSpPr>
        <p:spPr>
          <a:xfrm>
            <a:off x="6101280" y="262162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2">
                    <a:lumMod val="75000"/>
                  </a:schemeClr>
                </a:solidFill>
              </a:rPr>
              <a:t>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283489-36AC-C315-1CF8-F07451A1AD2A}"/>
              </a:ext>
            </a:extLst>
          </p:cNvPr>
          <p:cNvSpPr txBox="1"/>
          <p:nvPr/>
        </p:nvSpPr>
        <p:spPr>
          <a:xfrm>
            <a:off x="6348823" y="2388467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2">
                    <a:lumMod val="75000"/>
                  </a:schemeClr>
                </a:solidFill>
              </a:rPr>
              <a:t>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2AB63CC-FA7A-0A3E-7EF2-25C55242F014}"/>
              </a:ext>
            </a:extLst>
          </p:cNvPr>
          <p:cNvSpPr txBox="1"/>
          <p:nvPr/>
        </p:nvSpPr>
        <p:spPr>
          <a:xfrm>
            <a:off x="6572296" y="2282195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2">
                    <a:lumMod val="75000"/>
                  </a:schemeClr>
                </a:solidFill>
              </a:rPr>
              <a:t>6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2DABEF9-FEDD-AF58-B724-427D90C77637}"/>
              </a:ext>
            </a:extLst>
          </p:cNvPr>
          <p:cNvSpPr txBox="1"/>
          <p:nvPr/>
        </p:nvSpPr>
        <p:spPr>
          <a:xfrm>
            <a:off x="6795770" y="239084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2">
                    <a:lumMod val="75000"/>
                  </a:schemeClr>
                </a:solidFill>
              </a:rPr>
              <a:t>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55B6306-B056-8DD6-CA61-B78C84B6E440}"/>
              </a:ext>
            </a:extLst>
          </p:cNvPr>
          <p:cNvSpPr txBox="1"/>
          <p:nvPr/>
        </p:nvSpPr>
        <p:spPr>
          <a:xfrm>
            <a:off x="7014471" y="259801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2">
                    <a:lumMod val="75000"/>
                  </a:schemeClr>
                </a:solidFill>
              </a:rPr>
              <a:t>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886F98A-7189-872E-FEF6-B228810D8289}"/>
              </a:ext>
            </a:extLst>
          </p:cNvPr>
          <p:cNvSpPr txBox="1"/>
          <p:nvPr/>
        </p:nvSpPr>
        <p:spPr>
          <a:xfrm>
            <a:off x="7247465" y="270321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2">
                    <a:lumMod val="75000"/>
                  </a:schemeClr>
                </a:solidFill>
              </a:rPr>
              <a:t>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E26CE59-8E8D-62FE-A041-7B6598BF2A5A}"/>
              </a:ext>
            </a:extLst>
          </p:cNvPr>
          <p:cNvSpPr txBox="1"/>
          <p:nvPr/>
        </p:nvSpPr>
        <p:spPr>
          <a:xfrm>
            <a:off x="9603573" y="2361469"/>
            <a:ext cx="2632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2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DD40EAF-432A-F2AF-0A21-5ED9D2585F60}"/>
              </a:ext>
            </a:extLst>
          </p:cNvPr>
          <p:cNvSpPr txBox="1"/>
          <p:nvPr/>
        </p:nvSpPr>
        <p:spPr>
          <a:xfrm>
            <a:off x="9603573" y="3109523"/>
            <a:ext cx="2632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2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6A9AB8B-484F-B2F3-09E9-2CAAAE615AF8}"/>
              </a:ext>
            </a:extLst>
          </p:cNvPr>
          <p:cNvSpPr txBox="1"/>
          <p:nvPr/>
        </p:nvSpPr>
        <p:spPr>
          <a:xfrm>
            <a:off x="8864325" y="2361468"/>
            <a:ext cx="2632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2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5D21EC7-159A-AFCF-7B29-D765459B9C79}"/>
              </a:ext>
            </a:extLst>
          </p:cNvPr>
          <p:cNvSpPr txBox="1"/>
          <p:nvPr/>
        </p:nvSpPr>
        <p:spPr>
          <a:xfrm>
            <a:off x="9231160" y="273650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703FD8C-39ED-FA43-5868-5A9F3C6E5D24}"/>
              </a:ext>
            </a:extLst>
          </p:cNvPr>
          <p:cNvSpPr txBox="1"/>
          <p:nvPr/>
        </p:nvSpPr>
        <p:spPr>
          <a:xfrm>
            <a:off x="8111515" y="2371259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837C1DD-6EBA-00D7-FD8A-827E3BBB767B}"/>
              </a:ext>
            </a:extLst>
          </p:cNvPr>
          <p:cNvSpPr txBox="1"/>
          <p:nvPr/>
        </p:nvSpPr>
        <p:spPr>
          <a:xfrm>
            <a:off x="8495840" y="2745232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5409FF3-DA4F-16C6-2E93-83A4E2EF3CC4}"/>
              </a:ext>
            </a:extLst>
          </p:cNvPr>
          <p:cNvSpPr txBox="1"/>
          <p:nvPr/>
        </p:nvSpPr>
        <p:spPr>
          <a:xfrm>
            <a:off x="8864325" y="3109522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2129E0D-78C9-B268-5798-929B0D32214F}"/>
              </a:ext>
            </a:extLst>
          </p:cNvPr>
          <p:cNvSpPr txBox="1"/>
          <p:nvPr/>
        </p:nvSpPr>
        <p:spPr>
          <a:xfrm>
            <a:off x="9231160" y="348253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4FFD78A-AE39-5A67-3037-21698F102551}"/>
              </a:ext>
            </a:extLst>
          </p:cNvPr>
          <p:cNvSpPr txBox="1"/>
          <p:nvPr/>
        </p:nvSpPr>
        <p:spPr>
          <a:xfrm>
            <a:off x="9603762" y="384282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72616C9-E13A-1505-0363-04D6BF3C7BB9}"/>
              </a:ext>
            </a:extLst>
          </p:cNvPr>
          <p:cNvSpPr txBox="1"/>
          <p:nvPr/>
        </p:nvSpPr>
        <p:spPr>
          <a:xfrm>
            <a:off x="8111515" y="3112316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2"/>
                </a:solidFill>
              </a:rPr>
              <a:t>3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BC8A47A-8957-150F-396A-3E0CCABC3B80}"/>
              </a:ext>
            </a:extLst>
          </p:cNvPr>
          <p:cNvSpPr txBox="1"/>
          <p:nvPr/>
        </p:nvSpPr>
        <p:spPr>
          <a:xfrm>
            <a:off x="8495840" y="3482537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2"/>
                </a:solidFill>
              </a:rPr>
              <a:t>3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F574FBC-7321-F1C6-C268-EB6D5C480E97}"/>
              </a:ext>
            </a:extLst>
          </p:cNvPr>
          <p:cNvSpPr txBox="1"/>
          <p:nvPr/>
        </p:nvSpPr>
        <p:spPr>
          <a:xfrm>
            <a:off x="8864325" y="3860252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2"/>
                </a:solidFill>
              </a:rPr>
              <a:t>3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9226BCA-12D2-51C4-2C4D-15216E34042A}"/>
              </a:ext>
            </a:extLst>
          </p:cNvPr>
          <p:cNvSpPr txBox="1"/>
          <p:nvPr/>
        </p:nvSpPr>
        <p:spPr>
          <a:xfrm>
            <a:off x="8122027" y="386177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2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658894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C71D635-9769-827E-E5AF-64177FBED5C1}"/>
              </a:ext>
            </a:extLst>
          </p:cNvPr>
          <p:cNvSpPr/>
          <p:nvPr/>
        </p:nvSpPr>
        <p:spPr>
          <a:xfrm>
            <a:off x="1246313" y="2831125"/>
            <a:ext cx="701512" cy="695411"/>
          </a:xfrm>
          <a:prstGeom prst="rect">
            <a:avLst/>
          </a:prstGeom>
          <a:gradFill>
            <a:gsLst>
              <a:gs pos="43000">
                <a:srgbClr val="FBEFA0"/>
              </a:gs>
              <a:gs pos="0">
                <a:schemeClr val="accent1">
                  <a:lumMod val="5000"/>
                  <a:lumOff val="95000"/>
                </a:schemeClr>
              </a:gs>
              <a:gs pos="100000">
                <a:srgbClr val="FCEE94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45A6A0B-D9B0-9F03-9CCB-4979C396DD1C}"/>
              </a:ext>
            </a:extLst>
          </p:cNvPr>
          <p:cNvSpPr/>
          <p:nvPr/>
        </p:nvSpPr>
        <p:spPr>
          <a:xfrm>
            <a:off x="2939014" y="1728342"/>
            <a:ext cx="675715" cy="2720088"/>
          </a:xfrm>
          <a:prstGeom prst="rect">
            <a:avLst/>
          </a:prstGeom>
          <a:gradFill>
            <a:gsLst>
              <a:gs pos="43000">
                <a:srgbClr val="FBEFA0"/>
              </a:gs>
              <a:gs pos="0">
                <a:schemeClr val="accent1">
                  <a:lumMod val="5000"/>
                  <a:lumOff val="95000"/>
                </a:schemeClr>
              </a:gs>
              <a:gs pos="100000">
                <a:srgbClr val="FCEE94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CE9E7EA-1369-CC94-DF43-2C02AC605BF8}"/>
              </a:ext>
            </a:extLst>
          </p:cNvPr>
          <p:cNvSpPr/>
          <p:nvPr/>
        </p:nvSpPr>
        <p:spPr>
          <a:xfrm>
            <a:off x="2935108" y="1732639"/>
            <a:ext cx="679621" cy="679621"/>
          </a:xfrm>
          <a:prstGeom prst="rect">
            <a:avLst/>
          </a:prstGeom>
          <a:noFill/>
          <a:ln w="1174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6EABB0-4F9D-E1F4-C847-337C5D33BAA6}"/>
              </a:ext>
            </a:extLst>
          </p:cNvPr>
          <p:cNvSpPr/>
          <p:nvPr/>
        </p:nvSpPr>
        <p:spPr>
          <a:xfrm>
            <a:off x="2935108" y="3089189"/>
            <a:ext cx="679621" cy="679621"/>
          </a:xfrm>
          <a:prstGeom prst="rect">
            <a:avLst/>
          </a:prstGeom>
          <a:noFill/>
          <a:ln w="1174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C12825-78A8-7C42-B0DC-3344B6EFEEE8}"/>
              </a:ext>
            </a:extLst>
          </p:cNvPr>
          <p:cNvSpPr/>
          <p:nvPr/>
        </p:nvSpPr>
        <p:spPr>
          <a:xfrm>
            <a:off x="2935108" y="2412259"/>
            <a:ext cx="679621" cy="679621"/>
          </a:xfrm>
          <a:prstGeom prst="rect">
            <a:avLst/>
          </a:prstGeom>
          <a:noFill/>
          <a:ln w="1174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7A3EA8-137D-D624-3D1D-F1B3DDABB310}"/>
              </a:ext>
            </a:extLst>
          </p:cNvPr>
          <p:cNvSpPr/>
          <p:nvPr/>
        </p:nvSpPr>
        <p:spPr>
          <a:xfrm>
            <a:off x="2935108" y="3768809"/>
            <a:ext cx="679621" cy="679621"/>
          </a:xfrm>
          <a:prstGeom prst="rect">
            <a:avLst/>
          </a:prstGeom>
          <a:noFill/>
          <a:ln w="1174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3E772E3-DEF5-51E9-32B5-0EBAD8015D62}"/>
              </a:ext>
            </a:extLst>
          </p:cNvPr>
          <p:cNvSpPr/>
          <p:nvPr/>
        </p:nvSpPr>
        <p:spPr>
          <a:xfrm>
            <a:off x="1265122" y="2846915"/>
            <a:ext cx="679621" cy="679621"/>
          </a:xfrm>
          <a:prstGeom prst="rect">
            <a:avLst/>
          </a:prstGeom>
          <a:noFill/>
          <a:ln w="1174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FAC9BA1-0269-90B9-083A-A47CDCAAE06B}"/>
              </a:ext>
            </a:extLst>
          </p:cNvPr>
          <p:cNvSpPr txBox="1"/>
          <p:nvPr/>
        </p:nvSpPr>
        <p:spPr>
          <a:xfrm>
            <a:off x="1234790" y="2477583"/>
            <a:ext cx="724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scalar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60527C-C890-71C2-E136-D6DECC7B08D0}"/>
              </a:ext>
            </a:extLst>
          </p:cNvPr>
          <p:cNvSpPr txBox="1"/>
          <p:nvPr/>
        </p:nvSpPr>
        <p:spPr>
          <a:xfrm>
            <a:off x="2886670" y="1299529"/>
            <a:ext cx="776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vector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128B872-5265-D3AD-DB14-89C2219B8B63}"/>
              </a:ext>
            </a:extLst>
          </p:cNvPr>
          <p:cNvSpPr txBox="1"/>
          <p:nvPr/>
        </p:nvSpPr>
        <p:spPr>
          <a:xfrm>
            <a:off x="2201808" y="2695539"/>
            <a:ext cx="4908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/>
              <a:t>+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977A8EF-3A14-D30C-BBC0-E8603803AFF5}"/>
              </a:ext>
            </a:extLst>
          </p:cNvPr>
          <p:cNvSpPr txBox="1"/>
          <p:nvPr/>
        </p:nvSpPr>
        <p:spPr>
          <a:xfrm>
            <a:off x="3857189" y="2695539"/>
            <a:ext cx="4908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/>
              <a:t>=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B028802-7AAE-9111-A35C-B11737551AD3}"/>
              </a:ext>
            </a:extLst>
          </p:cNvPr>
          <p:cNvSpPr/>
          <p:nvPr/>
        </p:nvSpPr>
        <p:spPr>
          <a:xfrm>
            <a:off x="4594395" y="1728342"/>
            <a:ext cx="675715" cy="2720088"/>
          </a:xfrm>
          <a:prstGeom prst="rect">
            <a:avLst/>
          </a:prstGeom>
          <a:gradFill>
            <a:gsLst>
              <a:gs pos="43000">
                <a:srgbClr val="FBEFA0"/>
              </a:gs>
              <a:gs pos="0">
                <a:schemeClr val="accent1">
                  <a:lumMod val="5000"/>
                  <a:lumOff val="95000"/>
                </a:schemeClr>
              </a:gs>
              <a:gs pos="100000">
                <a:srgbClr val="FCEE94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5B685A9-66F0-7C3D-90EF-C98649C8EE14}"/>
              </a:ext>
            </a:extLst>
          </p:cNvPr>
          <p:cNvSpPr/>
          <p:nvPr/>
        </p:nvSpPr>
        <p:spPr>
          <a:xfrm>
            <a:off x="4590489" y="1732639"/>
            <a:ext cx="679621" cy="679621"/>
          </a:xfrm>
          <a:prstGeom prst="rect">
            <a:avLst/>
          </a:prstGeom>
          <a:noFill/>
          <a:ln w="1174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21F7779-DB70-E16E-A411-95EF34156208}"/>
              </a:ext>
            </a:extLst>
          </p:cNvPr>
          <p:cNvSpPr/>
          <p:nvPr/>
        </p:nvSpPr>
        <p:spPr>
          <a:xfrm>
            <a:off x="4590489" y="3089189"/>
            <a:ext cx="679621" cy="679621"/>
          </a:xfrm>
          <a:prstGeom prst="rect">
            <a:avLst/>
          </a:prstGeom>
          <a:noFill/>
          <a:ln w="1174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2EE2014-4111-B71D-CB86-29E5D891F7FA}"/>
              </a:ext>
            </a:extLst>
          </p:cNvPr>
          <p:cNvSpPr/>
          <p:nvPr/>
        </p:nvSpPr>
        <p:spPr>
          <a:xfrm>
            <a:off x="4590489" y="2412259"/>
            <a:ext cx="679621" cy="679621"/>
          </a:xfrm>
          <a:prstGeom prst="rect">
            <a:avLst/>
          </a:prstGeom>
          <a:noFill/>
          <a:ln w="1174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ED7B288-91F1-0FFC-DD41-C032E27AD5A5}"/>
              </a:ext>
            </a:extLst>
          </p:cNvPr>
          <p:cNvSpPr/>
          <p:nvPr/>
        </p:nvSpPr>
        <p:spPr>
          <a:xfrm>
            <a:off x="4590489" y="3768809"/>
            <a:ext cx="679621" cy="679621"/>
          </a:xfrm>
          <a:prstGeom prst="rect">
            <a:avLst/>
          </a:prstGeom>
          <a:noFill/>
          <a:ln w="1174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9547308-522E-D419-7B54-6AD0D7A6F5DF}"/>
              </a:ext>
            </a:extLst>
          </p:cNvPr>
          <p:cNvSpPr txBox="1"/>
          <p:nvPr/>
        </p:nvSpPr>
        <p:spPr>
          <a:xfrm>
            <a:off x="4542051" y="1299529"/>
            <a:ext cx="776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vector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197DC5E-3435-C366-1AF3-74CBF727EF6D}"/>
              </a:ext>
            </a:extLst>
          </p:cNvPr>
          <p:cNvSpPr/>
          <p:nvPr/>
        </p:nvSpPr>
        <p:spPr>
          <a:xfrm>
            <a:off x="8830655" y="1728342"/>
            <a:ext cx="675715" cy="2720088"/>
          </a:xfrm>
          <a:prstGeom prst="rect">
            <a:avLst/>
          </a:prstGeom>
          <a:gradFill>
            <a:gsLst>
              <a:gs pos="43000">
                <a:srgbClr val="FBEFA0"/>
              </a:gs>
              <a:gs pos="0">
                <a:schemeClr val="accent1">
                  <a:lumMod val="5000"/>
                  <a:lumOff val="95000"/>
                </a:schemeClr>
              </a:gs>
              <a:gs pos="100000">
                <a:srgbClr val="FCEE94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31C2BB1-0B1C-FE50-85C1-19E821BCE9E9}"/>
              </a:ext>
            </a:extLst>
          </p:cNvPr>
          <p:cNvSpPr/>
          <p:nvPr/>
        </p:nvSpPr>
        <p:spPr>
          <a:xfrm>
            <a:off x="8826749" y="1732639"/>
            <a:ext cx="679621" cy="679621"/>
          </a:xfrm>
          <a:prstGeom prst="rect">
            <a:avLst/>
          </a:prstGeom>
          <a:noFill/>
          <a:ln w="1174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52F159E-ACAB-5273-82B0-AD9EF603901C}"/>
              </a:ext>
            </a:extLst>
          </p:cNvPr>
          <p:cNvSpPr/>
          <p:nvPr/>
        </p:nvSpPr>
        <p:spPr>
          <a:xfrm>
            <a:off x="8826749" y="3089189"/>
            <a:ext cx="679621" cy="679621"/>
          </a:xfrm>
          <a:prstGeom prst="rect">
            <a:avLst/>
          </a:prstGeom>
          <a:noFill/>
          <a:ln w="1174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0E1BF03-FDC0-B072-4225-15BBE8701829}"/>
              </a:ext>
            </a:extLst>
          </p:cNvPr>
          <p:cNvSpPr/>
          <p:nvPr/>
        </p:nvSpPr>
        <p:spPr>
          <a:xfrm>
            <a:off x="8826749" y="2412259"/>
            <a:ext cx="679621" cy="679621"/>
          </a:xfrm>
          <a:prstGeom prst="rect">
            <a:avLst/>
          </a:prstGeom>
          <a:noFill/>
          <a:ln w="1174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3530EC1-A412-BB29-E8F1-1D6171A39BCF}"/>
              </a:ext>
            </a:extLst>
          </p:cNvPr>
          <p:cNvSpPr/>
          <p:nvPr/>
        </p:nvSpPr>
        <p:spPr>
          <a:xfrm>
            <a:off x="8826749" y="3768809"/>
            <a:ext cx="679621" cy="679621"/>
          </a:xfrm>
          <a:prstGeom prst="rect">
            <a:avLst/>
          </a:prstGeom>
          <a:noFill/>
          <a:ln w="1174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B57019D-BF16-D29E-CE5D-6F1EF00BA6EF}"/>
              </a:ext>
            </a:extLst>
          </p:cNvPr>
          <p:cNvSpPr txBox="1"/>
          <p:nvPr/>
        </p:nvSpPr>
        <p:spPr>
          <a:xfrm>
            <a:off x="8778311" y="1299529"/>
            <a:ext cx="776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vector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7D6F733-ED0D-E282-D4C0-68E356A3F9B2}"/>
              </a:ext>
            </a:extLst>
          </p:cNvPr>
          <p:cNvSpPr txBox="1"/>
          <p:nvPr/>
        </p:nvSpPr>
        <p:spPr>
          <a:xfrm>
            <a:off x="8093449" y="2695539"/>
            <a:ext cx="4908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/>
              <a:t>+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7FCA328-4E21-ED3E-CACD-F0B8196A7E09}"/>
              </a:ext>
            </a:extLst>
          </p:cNvPr>
          <p:cNvSpPr txBox="1"/>
          <p:nvPr/>
        </p:nvSpPr>
        <p:spPr>
          <a:xfrm>
            <a:off x="9748830" y="2695539"/>
            <a:ext cx="4908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/>
              <a:t>=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1183A49-A5CE-DA23-C3F7-3EC86FDB0CC5}"/>
              </a:ext>
            </a:extLst>
          </p:cNvPr>
          <p:cNvSpPr/>
          <p:nvPr/>
        </p:nvSpPr>
        <p:spPr>
          <a:xfrm>
            <a:off x="10486036" y="1728342"/>
            <a:ext cx="675715" cy="2720088"/>
          </a:xfrm>
          <a:prstGeom prst="rect">
            <a:avLst/>
          </a:prstGeom>
          <a:gradFill>
            <a:gsLst>
              <a:gs pos="43000">
                <a:srgbClr val="FBEFA0"/>
              </a:gs>
              <a:gs pos="0">
                <a:schemeClr val="accent1">
                  <a:lumMod val="5000"/>
                  <a:lumOff val="95000"/>
                </a:schemeClr>
              </a:gs>
              <a:gs pos="100000">
                <a:srgbClr val="FCEE94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E46F369-81FD-7AE5-F05D-1BB737834E03}"/>
              </a:ext>
            </a:extLst>
          </p:cNvPr>
          <p:cNvSpPr/>
          <p:nvPr/>
        </p:nvSpPr>
        <p:spPr>
          <a:xfrm>
            <a:off x="10482130" y="1732639"/>
            <a:ext cx="679621" cy="679621"/>
          </a:xfrm>
          <a:prstGeom prst="rect">
            <a:avLst/>
          </a:prstGeom>
          <a:noFill/>
          <a:ln w="1174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3E8E7F8-511B-3710-0BBE-34459C5A7129}"/>
              </a:ext>
            </a:extLst>
          </p:cNvPr>
          <p:cNvSpPr/>
          <p:nvPr/>
        </p:nvSpPr>
        <p:spPr>
          <a:xfrm>
            <a:off x="10482130" y="3089189"/>
            <a:ext cx="679621" cy="679621"/>
          </a:xfrm>
          <a:prstGeom prst="rect">
            <a:avLst/>
          </a:prstGeom>
          <a:noFill/>
          <a:ln w="1174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3D90839-6A44-D243-A379-797924DEEE81}"/>
              </a:ext>
            </a:extLst>
          </p:cNvPr>
          <p:cNvSpPr/>
          <p:nvPr/>
        </p:nvSpPr>
        <p:spPr>
          <a:xfrm>
            <a:off x="10482130" y="2412259"/>
            <a:ext cx="679621" cy="679621"/>
          </a:xfrm>
          <a:prstGeom prst="rect">
            <a:avLst/>
          </a:prstGeom>
          <a:noFill/>
          <a:ln w="1174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BC8FCE2-5B1F-3EA2-B0C4-04BAC7FBA5BD}"/>
              </a:ext>
            </a:extLst>
          </p:cNvPr>
          <p:cNvSpPr/>
          <p:nvPr/>
        </p:nvSpPr>
        <p:spPr>
          <a:xfrm>
            <a:off x="10482130" y="3768809"/>
            <a:ext cx="679621" cy="679621"/>
          </a:xfrm>
          <a:prstGeom prst="rect">
            <a:avLst/>
          </a:prstGeom>
          <a:noFill/>
          <a:ln w="1174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2F1ECB7-F62E-1A18-38F8-D8436F2B4D7D}"/>
              </a:ext>
            </a:extLst>
          </p:cNvPr>
          <p:cNvSpPr txBox="1"/>
          <p:nvPr/>
        </p:nvSpPr>
        <p:spPr>
          <a:xfrm>
            <a:off x="10433692" y="1299529"/>
            <a:ext cx="776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vector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8AD5B05-3878-AE21-5943-E2D64FE2F938}"/>
              </a:ext>
            </a:extLst>
          </p:cNvPr>
          <p:cNvSpPr/>
          <p:nvPr/>
        </p:nvSpPr>
        <p:spPr>
          <a:xfrm>
            <a:off x="7219527" y="1728342"/>
            <a:ext cx="675715" cy="2720088"/>
          </a:xfrm>
          <a:prstGeom prst="rect">
            <a:avLst/>
          </a:prstGeom>
          <a:gradFill>
            <a:gsLst>
              <a:gs pos="43000">
                <a:srgbClr val="FBEFA0"/>
              </a:gs>
              <a:gs pos="0">
                <a:schemeClr val="accent1">
                  <a:lumMod val="5000"/>
                  <a:lumOff val="95000"/>
                </a:schemeClr>
              </a:gs>
              <a:gs pos="100000">
                <a:srgbClr val="FCEE94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8E7BDD0-42F0-91AF-20F4-3EDD29DAE566}"/>
              </a:ext>
            </a:extLst>
          </p:cNvPr>
          <p:cNvSpPr/>
          <p:nvPr/>
        </p:nvSpPr>
        <p:spPr>
          <a:xfrm>
            <a:off x="7215621" y="1732639"/>
            <a:ext cx="679621" cy="679621"/>
          </a:xfrm>
          <a:prstGeom prst="rect">
            <a:avLst/>
          </a:prstGeom>
          <a:noFill/>
          <a:ln w="1174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48B3D2F-8333-4916-42A8-40555CCF9763}"/>
              </a:ext>
            </a:extLst>
          </p:cNvPr>
          <p:cNvSpPr/>
          <p:nvPr/>
        </p:nvSpPr>
        <p:spPr>
          <a:xfrm>
            <a:off x="7215621" y="3089189"/>
            <a:ext cx="679621" cy="679621"/>
          </a:xfrm>
          <a:prstGeom prst="rect">
            <a:avLst/>
          </a:prstGeom>
          <a:noFill/>
          <a:ln w="1174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D0254A2-E036-0DA7-9B5E-7DA9D488B85A}"/>
              </a:ext>
            </a:extLst>
          </p:cNvPr>
          <p:cNvSpPr/>
          <p:nvPr/>
        </p:nvSpPr>
        <p:spPr>
          <a:xfrm>
            <a:off x="7215621" y="2412259"/>
            <a:ext cx="679621" cy="679621"/>
          </a:xfrm>
          <a:prstGeom prst="rect">
            <a:avLst/>
          </a:prstGeom>
          <a:noFill/>
          <a:ln w="1174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5C9B1E6-F94D-9A2A-DCAD-E9C6AB8E96D7}"/>
              </a:ext>
            </a:extLst>
          </p:cNvPr>
          <p:cNvSpPr/>
          <p:nvPr/>
        </p:nvSpPr>
        <p:spPr>
          <a:xfrm>
            <a:off x="7215621" y="3768809"/>
            <a:ext cx="679621" cy="679621"/>
          </a:xfrm>
          <a:prstGeom prst="rect">
            <a:avLst/>
          </a:prstGeom>
          <a:noFill/>
          <a:ln w="1174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4A4E34E-1C90-AEFF-18DC-6B257B13EA52}"/>
              </a:ext>
            </a:extLst>
          </p:cNvPr>
          <p:cNvSpPr txBox="1"/>
          <p:nvPr/>
        </p:nvSpPr>
        <p:spPr>
          <a:xfrm>
            <a:off x="7167183" y="1299529"/>
            <a:ext cx="776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vector</a:t>
            </a:r>
          </a:p>
        </p:txBody>
      </p:sp>
    </p:spTree>
    <p:extLst>
      <p:ext uri="{BB962C8B-B14F-4D97-AF65-F5344CB8AC3E}">
        <p14:creationId xmlns:p14="http://schemas.microsoft.com/office/powerpoint/2010/main" val="2348820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DF330C8-11DC-B13B-A715-995AFBD2C5BA}"/>
              </a:ext>
            </a:extLst>
          </p:cNvPr>
          <p:cNvSpPr/>
          <p:nvPr/>
        </p:nvSpPr>
        <p:spPr>
          <a:xfrm>
            <a:off x="2710414" y="2045842"/>
            <a:ext cx="675715" cy="2720088"/>
          </a:xfrm>
          <a:prstGeom prst="rect">
            <a:avLst/>
          </a:prstGeom>
          <a:gradFill>
            <a:gsLst>
              <a:gs pos="43000">
                <a:srgbClr val="FBEFA0"/>
              </a:gs>
              <a:gs pos="0">
                <a:schemeClr val="accent1">
                  <a:lumMod val="5000"/>
                  <a:lumOff val="95000"/>
                </a:schemeClr>
              </a:gs>
              <a:gs pos="100000">
                <a:srgbClr val="FCEE94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00552A9-82BA-0D9E-E038-FF8E38C0FFFD}"/>
              </a:ext>
            </a:extLst>
          </p:cNvPr>
          <p:cNvSpPr/>
          <p:nvPr/>
        </p:nvSpPr>
        <p:spPr>
          <a:xfrm>
            <a:off x="2706508" y="2050139"/>
            <a:ext cx="679621" cy="679621"/>
          </a:xfrm>
          <a:prstGeom prst="rect">
            <a:avLst/>
          </a:prstGeom>
          <a:noFill/>
          <a:ln w="1174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720C5F1-39B2-E66D-A30E-7AA17C52BC12}"/>
              </a:ext>
            </a:extLst>
          </p:cNvPr>
          <p:cNvSpPr/>
          <p:nvPr/>
        </p:nvSpPr>
        <p:spPr>
          <a:xfrm>
            <a:off x="2706508" y="3406689"/>
            <a:ext cx="679621" cy="679621"/>
          </a:xfrm>
          <a:prstGeom prst="rect">
            <a:avLst/>
          </a:prstGeom>
          <a:noFill/>
          <a:ln w="1174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65526E-63FC-A543-A22A-6FC4DA2C7F56}"/>
              </a:ext>
            </a:extLst>
          </p:cNvPr>
          <p:cNvSpPr/>
          <p:nvPr/>
        </p:nvSpPr>
        <p:spPr>
          <a:xfrm>
            <a:off x="2706508" y="2729759"/>
            <a:ext cx="679621" cy="679621"/>
          </a:xfrm>
          <a:prstGeom prst="rect">
            <a:avLst/>
          </a:prstGeom>
          <a:noFill/>
          <a:ln w="1174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6F4B27E-0AFF-F153-90FF-73CB0A597550}"/>
              </a:ext>
            </a:extLst>
          </p:cNvPr>
          <p:cNvSpPr/>
          <p:nvPr/>
        </p:nvSpPr>
        <p:spPr>
          <a:xfrm>
            <a:off x="2706508" y="4086309"/>
            <a:ext cx="679621" cy="679621"/>
          </a:xfrm>
          <a:prstGeom prst="rect">
            <a:avLst/>
          </a:prstGeom>
          <a:noFill/>
          <a:ln w="1174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A88E88-D1FE-CA2F-A171-4ECAEC41F4E3}"/>
              </a:ext>
            </a:extLst>
          </p:cNvPr>
          <p:cNvSpPr txBox="1"/>
          <p:nvPr/>
        </p:nvSpPr>
        <p:spPr>
          <a:xfrm>
            <a:off x="2658070" y="1617029"/>
            <a:ext cx="776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vector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6116C70-1496-13BE-8324-C46FA718CDB0}"/>
                  </a:ext>
                </a:extLst>
              </p:cNvPr>
              <p:cNvSpPr txBox="1"/>
              <p:nvPr/>
            </p:nvSpPr>
            <p:spPr>
              <a:xfrm>
                <a:off x="1663319" y="2997200"/>
                <a:ext cx="926857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40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</m:e>
                      </m:func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6116C70-1496-13BE-8324-C46FA718CD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3319" y="2997200"/>
                <a:ext cx="926857" cy="7078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A3DEAA6-02B3-DFDE-F9BC-1DBAB11801E1}"/>
                  </a:ext>
                </a:extLst>
              </p:cNvPr>
              <p:cNvSpPr txBox="1"/>
              <p:nvPr/>
            </p:nvSpPr>
            <p:spPr>
              <a:xfrm>
                <a:off x="3663563" y="2997200"/>
                <a:ext cx="34015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A3DEAA6-02B3-DFDE-F9BC-1DBAB11801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3563" y="2997200"/>
                <a:ext cx="340158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2327DAC-31E7-1537-3911-D89035B3287D}"/>
                  </a:ext>
                </a:extLst>
              </p:cNvPr>
              <p:cNvSpPr txBox="1"/>
              <p:nvPr/>
            </p:nvSpPr>
            <p:spPr>
              <a:xfrm>
                <a:off x="2607270" y="2170255"/>
                <a:ext cx="92685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2327DAC-31E7-1537-3911-D89035B328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7270" y="2170255"/>
                <a:ext cx="926857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4F038EA-A7FE-FBAA-8733-9ACD050EC4A0}"/>
                  </a:ext>
                </a:extLst>
              </p:cNvPr>
              <p:cNvSpPr txBox="1"/>
              <p:nvPr/>
            </p:nvSpPr>
            <p:spPr>
              <a:xfrm>
                <a:off x="2632670" y="2796384"/>
                <a:ext cx="926857" cy="5629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4F038EA-A7FE-FBAA-8733-9ACD050EC4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2670" y="2796384"/>
                <a:ext cx="926857" cy="5629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9566CB6-5EF0-A9DC-6BA0-6AB07DCF9C03}"/>
                  </a:ext>
                </a:extLst>
              </p:cNvPr>
              <p:cNvSpPr txBox="1"/>
              <p:nvPr/>
            </p:nvSpPr>
            <p:spPr>
              <a:xfrm>
                <a:off x="2632670" y="3517012"/>
                <a:ext cx="92685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9566CB6-5EF0-A9DC-6BA0-6AB07DCF9C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2670" y="3517012"/>
                <a:ext cx="926857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A27795E-9A85-0BBC-6F5E-515147DF28B2}"/>
                  </a:ext>
                </a:extLst>
              </p:cNvPr>
              <p:cNvSpPr txBox="1"/>
              <p:nvPr/>
            </p:nvSpPr>
            <p:spPr>
              <a:xfrm>
                <a:off x="2619970" y="4106948"/>
                <a:ext cx="926857" cy="6109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A27795E-9A85-0BBC-6F5E-515147DF28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9970" y="4106948"/>
                <a:ext cx="926857" cy="61093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4AA4B013-FCFF-78DE-DE81-ADE36227AAB8}"/>
              </a:ext>
            </a:extLst>
          </p:cNvPr>
          <p:cNvSpPr txBox="1"/>
          <p:nvPr/>
        </p:nvSpPr>
        <p:spPr>
          <a:xfrm>
            <a:off x="4003721" y="2990387"/>
            <a:ext cx="4908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/>
              <a:t>=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10BAB90-9695-0407-252C-822DD71CB34B}"/>
              </a:ext>
            </a:extLst>
          </p:cNvPr>
          <p:cNvSpPr/>
          <p:nvPr/>
        </p:nvSpPr>
        <p:spPr>
          <a:xfrm>
            <a:off x="4613932" y="2045842"/>
            <a:ext cx="675715" cy="2720088"/>
          </a:xfrm>
          <a:prstGeom prst="rect">
            <a:avLst/>
          </a:prstGeom>
          <a:gradFill>
            <a:gsLst>
              <a:gs pos="43000">
                <a:srgbClr val="FBEFA0"/>
              </a:gs>
              <a:gs pos="0">
                <a:schemeClr val="accent1">
                  <a:lumMod val="5000"/>
                  <a:lumOff val="95000"/>
                </a:schemeClr>
              </a:gs>
              <a:gs pos="100000">
                <a:srgbClr val="FCEE94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8EA8E91-F89E-7369-7C73-6044CF6EFB1E}"/>
              </a:ext>
            </a:extLst>
          </p:cNvPr>
          <p:cNvSpPr/>
          <p:nvPr/>
        </p:nvSpPr>
        <p:spPr>
          <a:xfrm>
            <a:off x="4610026" y="2050139"/>
            <a:ext cx="679621" cy="679621"/>
          </a:xfrm>
          <a:prstGeom prst="rect">
            <a:avLst/>
          </a:prstGeom>
          <a:noFill/>
          <a:ln w="1174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C15EFD1-C465-B278-013D-119B3C19D3D7}"/>
              </a:ext>
            </a:extLst>
          </p:cNvPr>
          <p:cNvSpPr/>
          <p:nvPr/>
        </p:nvSpPr>
        <p:spPr>
          <a:xfrm>
            <a:off x="4610026" y="3406689"/>
            <a:ext cx="679621" cy="679621"/>
          </a:xfrm>
          <a:prstGeom prst="rect">
            <a:avLst/>
          </a:prstGeom>
          <a:noFill/>
          <a:ln w="1174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D7C20AA-B103-E2CC-37F6-7C4312E9F95F}"/>
              </a:ext>
            </a:extLst>
          </p:cNvPr>
          <p:cNvSpPr/>
          <p:nvPr/>
        </p:nvSpPr>
        <p:spPr>
          <a:xfrm>
            <a:off x="4610026" y="2729759"/>
            <a:ext cx="679621" cy="679621"/>
          </a:xfrm>
          <a:prstGeom prst="rect">
            <a:avLst/>
          </a:prstGeom>
          <a:noFill/>
          <a:ln w="1174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66C14D6-F994-A496-8964-39E593F487D7}"/>
              </a:ext>
            </a:extLst>
          </p:cNvPr>
          <p:cNvSpPr/>
          <p:nvPr/>
        </p:nvSpPr>
        <p:spPr>
          <a:xfrm>
            <a:off x="4610026" y="4086309"/>
            <a:ext cx="679621" cy="679621"/>
          </a:xfrm>
          <a:prstGeom prst="rect">
            <a:avLst/>
          </a:prstGeom>
          <a:noFill/>
          <a:ln w="1174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A8AE90D-1483-54C8-606C-1BB99BE44AA7}"/>
              </a:ext>
            </a:extLst>
          </p:cNvPr>
          <p:cNvSpPr txBox="1"/>
          <p:nvPr/>
        </p:nvSpPr>
        <p:spPr>
          <a:xfrm>
            <a:off x="4561588" y="1617029"/>
            <a:ext cx="776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vector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46AECB1-0F11-7AB9-BA7C-508453986E37}"/>
                  </a:ext>
                </a:extLst>
              </p:cNvPr>
              <p:cNvSpPr txBox="1"/>
              <p:nvPr/>
            </p:nvSpPr>
            <p:spPr>
              <a:xfrm>
                <a:off x="4510788" y="2170255"/>
                <a:ext cx="92685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46AECB1-0F11-7AB9-BA7C-508453986E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0788" y="2170255"/>
                <a:ext cx="926857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6FD2FA7-640D-F2B9-4507-AB02C026F521}"/>
                  </a:ext>
                </a:extLst>
              </p:cNvPr>
              <p:cNvSpPr txBox="1"/>
              <p:nvPr/>
            </p:nvSpPr>
            <p:spPr>
              <a:xfrm>
                <a:off x="4510788" y="2847038"/>
                <a:ext cx="92685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6FD2FA7-640D-F2B9-4507-AB02C026F5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0788" y="2847038"/>
                <a:ext cx="926857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FCD0B45-777A-5F1A-B067-42D37176ABEA}"/>
                  </a:ext>
                </a:extLst>
              </p:cNvPr>
              <p:cNvSpPr txBox="1"/>
              <p:nvPr/>
            </p:nvSpPr>
            <p:spPr>
              <a:xfrm>
                <a:off x="4510788" y="3535953"/>
                <a:ext cx="92685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FCD0B45-777A-5F1A-B067-42D37176AB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0788" y="3535953"/>
                <a:ext cx="926857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103A861-DC2F-C33C-AC33-47CE2A458366}"/>
                  </a:ext>
                </a:extLst>
              </p:cNvPr>
              <p:cNvSpPr txBox="1"/>
              <p:nvPr/>
            </p:nvSpPr>
            <p:spPr>
              <a:xfrm>
                <a:off x="4510788" y="4195287"/>
                <a:ext cx="92685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103A861-DC2F-C33C-AC33-47CE2A4583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0788" y="4195287"/>
                <a:ext cx="926857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Box 48">
            <a:extLst>
              <a:ext uri="{FF2B5EF4-FFF2-40B4-BE49-F238E27FC236}">
                <a16:creationId xmlns:a16="http://schemas.microsoft.com/office/drawing/2014/main" id="{D9DDE629-CD91-5E6D-56D2-DA6FCBBAF083}"/>
              </a:ext>
            </a:extLst>
          </p:cNvPr>
          <p:cNvSpPr txBox="1"/>
          <p:nvPr/>
        </p:nvSpPr>
        <p:spPr>
          <a:xfrm>
            <a:off x="6150254" y="2997200"/>
            <a:ext cx="12434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sum(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DADE2C8-7549-EE31-62CA-9E989ED9F189}"/>
              </a:ext>
            </a:extLst>
          </p:cNvPr>
          <p:cNvSpPr txBox="1"/>
          <p:nvPr/>
        </p:nvSpPr>
        <p:spPr>
          <a:xfrm>
            <a:off x="8467072" y="2997200"/>
            <a:ext cx="3401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)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22CEB5D-7210-8A89-2884-A3AC0EA454F6}"/>
              </a:ext>
            </a:extLst>
          </p:cNvPr>
          <p:cNvSpPr txBox="1"/>
          <p:nvPr/>
        </p:nvSpPr>
        <p:spPr>
          <a:xfrm>
            <a:off x="8807230" y="2990387"/>
            <a:ext cx="4908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/>
              <a:t>=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247978DB-24F6-5510-E730-B3AD20ECD433}"/>
              </a:ext>
            </a:extLst>
          </p:cNvPr>
          <p:cNvSpPr/>
          <p:nvPr/>
        </p:nvSpPr>
        <p:spPr>
          <a:xfrm>
            <a:off x="7560330" y="2045842"/>
            <a:ext cx="675715" cy="2720088"/>
          </a:xfrm>
          <a:prstGeom prst="rect">
            <a:avLst/>
          </a:prstGeom>
          <a:gradFill>
            <a:gsLst>
              <a:gs pos="43000">
                <a:srgbClr val="FBEFA0"/>
              </a:gs>
              <a:gs pos="0">
                <a:schemeClr val="accent1">
                  <a:lumMod val="5000"/>
                  <a:lumOff val="95000"/>
                </a:schemeClr>
              </a:gs>
              <a:gs pos="100000">
                <a:srgbClr val="FCEE94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06F3B52E-4134-3652-3368-A5758192FC69}"/>
              </a:ext>
            </a:extLst>
          </p:cNvPr>
          <p:cNvSpPr/>
          <p:nvPr/>
        </p:nvSpPr>
        <p:spPr>
          <a:xfrm>
            <a:off x="7556424" y="2050139"/>
            <a:ext cx="679621" cy="679621"/>
          </a:xfrm>
          <a:prstGeom prst="rect">
            <a:avLst/>
          </a:prstGeom>
          <a:noFill/>
          <a:ln w="1174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DF11DF5-01EC-A648-31DF-32F44EBA26A2}"/>
              </a:ext>
            </a:extLst>
          </p:cNvPr>
          <p:cNvSpPr/>
          <p:nvPr/>
        </p:nvSpPr>
        <p:spPr>
          <a:xfrm>
            <a:off x="7556424" y="3406689"/>
            <a:ext cx="679621" cy="679621"/>
          </a:xfrm>
          <a:prstGeom prst="rect">
            <a:avLst/>
          </a:prstGeom>
          <a:noFill/>
          <a:ln w="1174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9C88E9DD-A324-C14D-7370-87A51891AB78}"/>
              </a:ext>
            </a:extLst>
          </p:cNvPr>
          <p:cNvSpPr/>
          <p:nvPr/>
        </p:nvSpPr>
        <p:spPr>
          <a:xfrm>
            <a:off x="7556424" y="2729759"/>
            <a:ext cx="679621" cy="679621"/>
          </a:xfrm>
          <a:prstGeom prst="rect">
            <a:avLst/>
          </a:prstGeom>
          <a:noFill/>
          <a:ln w="1174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38BA81B1-B1E0-6FE3-F0DA-3D769DA732AC}"/>
              </a:ext>
            </a:extLst>
          </p:cNvPr>
          <p:cNvSpPr/>
          <p:nvPr/>
        </p:nvSpPr>
        <p:spPr>
          <a:xfrm>
            <a:off x="7556424" y="4086309"/>
            <a:ext cx="679621" cy="679621"/>
          </a:xfrm>
          <a:prstGeom prst="rect">
            <a:avLst/>
          </a:prstGeom>
          <a:noFill/>
          <a:ln w="1174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4671F0A-3133-1DFB-7FB5-01DEA293C6A9}"/>
              </a:ext>
            </a:extLst>
          </p:cNvPr>
          <p:cNvSpPr txBox="1"/>
          <p:nvPr/>
        </p:nvSpPr>
        <p:spPr>
          <a:xfrm>
            <a:off x="7507986" y="1617029"/>
            <a:ext cx="776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vector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CF7B6846-79BA-91EA-7147-520935A708CD}"/>
                  </a:ext>
                </a:extLst>
              </p:cNvPr>
              <p:cNvSpPr txBox="1"/>
              <p:nvPr/>
            </p:nvSpPr>
            <p:spPr>
              <a:xfrm>
                <a:off x="7457186" y="2170255"/>
                <a:ext cx="92685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CF7B6846-79BA-91EA-7147-520935A708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7186" y="2170255"/>
                <a:ext cx="926857" cy="4616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6701D359-7A8C-A4D5-94D6-97631AE6E740}"/>
                  </a:ext>
                </a:extLst>
              </p:cNvPr>
              <p:cNvSpPr txBox="1"/>
              <p:nvPr/>
            </p:nvSpPr>
            <p:spPr>
              <a:xfrm>
                <a:off x="7457186" y="2847038"/>
                <a:ext cx="92685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6701D359-7A8C-A4D5-94D6-97631AE6E7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7186" y="2847038"/>
                <a:ext cx="926857" cy="46166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CD0AD027-30FC-E17B-E444-5DB5637896E4}"/>
                  </a:ext>
                </a:extLst>
              </p:cNvPr>
              <p:cNvSpPr txBox="1"/>
              <p:nvPr/>
            </p:nvSpPr>
            <p:spPr>
              <a:xfrm>
                <a:off x="7457186" y="3535953"/>
                <a:ext cx="92685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CD0AD027-30FC-E17B-E444-5DB5637896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7186" y="3535953"/>
                <a:ext cx="926857" cy="46166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7D584BC3-2EA0-3255-1C09-554014C07B89}"/>
                  </a:ext>
                </a:extLst>
              </p:cNvPr>
              <p:cNvSpPr txBox="1"/>
              <p:nvPr/>
            </p:nvSpPr>
            <p:spPr>
              <a:xfrm>
                <a:off x="7457186" y="4195287"/>
                <a:ext cx="92685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7D584BC3-2EA0-3255-1C09-554014C07B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7186" y="4195287"/>
                <a:ext cx="926857" cy="46166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Rectangle 77">
            <a:extLst>
              <a:ext uri="{FF2B5EF4-FFF2-40B4-BE49-F238E27FC236}">
                <a16:creationId xmlns:a16="http://schemas.microsoft.com/office/drawing/2014/main" id="{F94C9492-B2EC-4187-25E6-319CA111E50F}"/>
              </a:ext>
            </a:extLst>
          </p:cNvPr>
          <p:cNvSpPr/>
          <p:nvPr/>
        </p:nvSpPr>
        <p:spPr>
          <a:xfrm>
            <a:off x="9447407" y="3043741"/>
            <a:ext cx="701512" cy="695411"/>
          </a:xfrm>
          <a:prstGeom prst="rect">
            <a:avLst/>
          </a:prstGeom>
          <a:gradFill>
            <a:gsLst>
              <a:gs pos="43000">
                <a:srgbClr val="FBEFA0"/>
              </a:gs>
              <a:gs pos="0">
                <a:schemeClr val="accent1">
                  <a:lumMod val="5000"/>
                  <a:lumOff val="95000"/>
                </a:schemeClr>
              </a:gs>
              <a:gs pos="100000">
                <a:srgbClr val="FCEE94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B0424C01-1552-6232-B24A-3F368A5488F6}"/>
              </a:ext>
            </a:extLst>
          </p:cNvPr>
          <p:cNvSpPr/>
          <p:nvPr/>
        </p:nvSpPr>
        <p:spPr>
          <a:xfrm>
            <a:off x="9466216" y="3059531"/>
            <a:ext cx="679621" cy="679621"/>
          </a:xfrm>
          <a:prstGeom prst="rect">
            <a:avLst/>
          </a:prstGeom>
          <a:noFill/>
          <a:ln w="1174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22EDC83-06D9-09FC-7CD1-4942ABE94FE0}"/>
              </a:ext>
            </a:extLst>
          </p:cNvPr>
          <p:cNvSpPr txBox="1"/>
          <p:nvPr/>
        </p:nvSpPr>
        <p:spPr>
          <a:xfrm>
            <a:off x="9435884" y="2690199"/>
            <a:ext cx="724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scalar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5E55345F-DD32-12CA-1693-15F2F4318EAD}"/>
                  </a:ext>
                </a:extLst>
              </p:cNvPr>
              <p:cNvSpPr txBox="1"/>
              <p:nvPr/>
            </p:nvSpPr>
            <p:spPr>
              <a:xfrm>
                <a:off x="9380697" y="3173313"/>
                <a:ext cx="92685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5E55345F-DD32-12CA-1693-15F2F4318E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0697" y="3173313"/>
                <a:ext cx="926857" cy="46166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4289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FD35821-D841-0187-873A-874D8055531B}"/>
              </a:ext>
            </a:extLst>
          </p:cNvPr>
          <p:cNvSpPr txBox="1"/>
          <p:nvPr/>
        </p:nvSpPr>
        <p:spPr>
          <a:xfrm>
            <a:off x="2252568" y="3107267"/>
            <a:ext cx="12434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plot(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F537D3-2053-B827-B514-6B529C12C605}"/>
              </a:ext>
            </a:extLst>
          </p:cNvPr>
          <p:cNvSpPr txBox="1"/>
          <p:nvPr/>
        </p:nvSpPr>
        <p:spPr>
          <a:xfrm>
            <a:off x="4823385" y="3107267"/>
            <a:ext cx="3401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938CF4-F155-96F0-171D-8424CC4090FF}"/>
              </a:ext>
            </a:extLst>
          </p:cNvPr>
          <p:cNvSpPr txBox="1"/>
          <p:nvPr/>
        </p:nvSpPr>
        <p:spPr>
          <a:xfrm>
            <a:off x="3332684" y="2969133"/>
            <a:ext cx="776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vector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47D7788-6353-F14F-9B2B-9C2E5A12C4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6539" y="3284690"/>
            <a:ext cx="369332" cy="36933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9F2BDE2-C082-793C-024D-0B7A40FA330A}"/>
                  </a:ext>
                </a:extLst>
              </p:cNvPr>
              <p:cNvSpPr txBox="1"/>
              <p:nvPr/>
            </p:nvSpPr>
            <p:spPr>
              <a:xfrm>
                <a:off x="3402305" y="3590044"/>
                <a:ext cx="63780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400" b="0" i="1" dirty="0" smtClean="0"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9F2BDE2-C082-793C-024D-0B7A40FA33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2305" y="3590044"/>
                <a:ext cx="637803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DA4A5610-DA65-0958-A7B7-4CE8F04FC6A4}"/>
              </a:ext>
            </a:extLst>
          </p:cNvPr>
          <p:cNvSpPr txBox="1"/>
          <p:nvPr/>
        </p:nvSpPr>
        <p:spPr>
          <a:xfrm>
            <a:off x="3965245" y="3414988"/>
            <a:ext cx="2878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,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858A59B-BB24-0F57-EDAF-3875DF6E82C7}"/>
              </a:ext>
            </a:extLst>
          </p:cNvPr>
          <p:cNvSpPr txBox="1"/>
          <p:nvPr/>
        </p:nvSpPr>
        <p:spPr>
          <a:xfrm>
            <a:off x="4147226" y="2969133"/>
            <a:ext cx="776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vector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BA6BB69-B6DC-B06E-621D-B5DDD89641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1081" y="3284690"/>
            <a:ext cx="369332" cy="36933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80A3BBC-67EB-AF11-F2D3-A1AF02D837FF}"/>
                  </a:ext>
                </a:extLst>
              </p:cNvPr>
              <p:cNvSpPr txBox="1"/>
              <p:nvPr/>
            </p:nvSpPr>
            <p:spPr>
              <a:xfrm>
                <a:off x="4216847" y="3590044"/>
                <a:ext cx="63780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400" b="0" i="1" dirty="0" smtClean="0"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80A3BBC-67EB-AF11-F2D3-A1AF02D837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6847" y="3590044"/>
                <a:ext cx="637803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Picture 16">
            <a:extLst>
              <a:ext uri="{FF2B5EF4-FFF2-40B4-BE49-F238E27FC236}">
                <a16:creationId xmlns:a16="http://schemas.microsoft.com/office/drawing/2014/main" id="{E258BD30-44B6-3E78-64F2-94DEAB1563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5638" y="1751954"/>
            <a:ext cx="3892511" cy="3504645"/>
          </a:xfrm>
          <a:prstGeom prst="rect">
            <a:avLst/>
          </a:prstGeom>
        </p:spPr>
      </p:pic>
      <p:sp>
        <p:nvSpPr>
          <p:cNvPr id="18" name="Arrow: Right 17">
            <a:extLst>
              <a:ext uri="{FF2B5EF4-FFF2-40B4-BE49-F238E27FC236}">
                <a16:creationId xmlns:a16="http://schemas.microsoft.com/office/drawing/2014/main" id="{79EABDA8-D4E1-3742-FB55-14C23BC8CD09}"/>
              </a:ext>
            </a:extLst>
          </p:cNvPr>
          <p:cNvSpPr/>
          <p:nvPr/>
        </p:nvSpPr>
        <p:spPr>
          <a:xfrm>
            <a:off x="5147221" y="3294774"/>
            <a:ext cx="978408" cy="484632"/>
          </a:xfrm>
          <a:prstGeom prst="rightArrow">
            <a:avLst/>
          </a:prstGeom>
          <a:gradFill flip="none" rotWithShape="1">
            <a:gsLst>
              <a:gs pos="0">
                <a:schemeClr val="bg1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5E4DC9FA-5809-B027-6130-8B8A3D853076}"/>
              </a:ext>
            </a:extLst>
          </p:cNvPr>
          <p:cNvSpPr/>
          <p:nvPr/>
        </p:nvSpPr>
        <p:spPr>
          <a:xfrm>
            <a:off x="3388776" y="2995719"/>
            <a:ext cx="655191" cy="892450"/>
          </a:xfrm>
          <a:prstGeom prst="round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DDFE93D4-F8B4-9247-251A-8133E8033F15}"/>
              </a:ext>
            </a:extLst>
          </p:cNvPr>
          <p:cNvSpPr/>
          <p:nvPr/>
        </p:nvSpPr>
        <p:spPr>
          <a:xfrm>
            <a:off x="4185135" y="2995719"/>
            <a:ext cx="655191" cy="892450"/>
          </a:xfrm>
          <a:prstGeom prst="round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F1E24D2-0EA4-86BE-EE34-EB1A5184CF79}"/>
              </a:ext>
            </a:extLst>
          </p:cNvPr>
          <p:cNvSpPr txBox="1"/>
          <p:nvPr/>
        </p:nvSpPr>
        <p:spPr>
          <a:xfrm>
            <a:off x="3380535" y="4461975"/>
            <a:ext cx="705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x-axis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3C2E905-4F3F-F708-B4D3-5B422978EE71}"/>
              </a:ext>
            </a:extLst>
          </p:cNvPr>
          <p:cNvSpPr txBox="1"/>
          <p:nvPr/>
        </p:nvSpPr>
        <p:spPr>
          <a:xfrm>
            <a:off x="4171524" y="4461975"/>
            <a:ext cx="709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y-axis</a:t>
            </a:r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B9D68E3F-E4D6-2F69-D3B3-E3BB909291F0}"/>
              </a:ext>
            </a:extLst>
          </p:cNvPr>
          <p:cNvSpPr/>
          <p:nvPr/>
        </p:nvSpPr>
        <p:spPr>
          <a:xfrm rot="10800000">
            <a:off x="3606018" y="3948858"/>
            <a:ext cx="254161" cy="513117"/>
          </a:xfrm>
          <a:prstGeom prst="down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D1312987-6E0B-7496-EF7C-6BA305EA05F4}"/>
              </a:ext>
            </a:extLst>
          </p:cNvPr>
          <p:cNvSpPr/>
          <p:nvPr/>
        </p:nvSpPr>
        <p:spPr>
          <a:xfrm rot="10800000">
            <a:off x="4399413" y="3948858"/>
            <a:ext cx="254161" cy="513117"/>
          </a:xfrm>
          <a:prstGeom prst="down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348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2A08C38-97B2-017A-7AA4-135FB38A0855}"/>
              </a:ext>
            </a:extLst>
          </p:cNvPr>
          <p:cNvSpPr/>
          <p:nvPr/>
        </p:nvSpPr>
        <p:spPr>
          <a:xfrm>
            <a:off x="3605485" y="883717"/>
            <a:ext cx="5379755" cy="1341957"/>
          </a:xfrm>
          <a:prstGeom prst="rect">
            <a:avLst/>
          </a:prstGeom>
          <a:gradFill>
            <a:gsLst>
              <a:gs pos="43000">
                <a:srgbClr val="FBEFA0"/>
              </a:gs>
              <a:gs pos="0">
                <a:schemeClr val="accent1">
                  <a:lumMod val="5000"/>
                  <a:lumOff val="95000"/>
                </a:schemeClr>
              </a:gs>
              <a:gs pos="100000">
                <a:srgbClr val="FCEE94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B9A409-FC27-5A70-BD84-DF4CD58AA97B}"/>
              </a:ext>
            </a:extLst>
          </p:cNvPr>
          <p:cNvSpPr/>
          <p:nvPr/>
        </p:nvSpPr>
        <p:spPr>
          <a:xfrm>
            <a:off x="3597772" y="860281"/>
            <a:ext cx="1341957" cy="1341957"/>
          </a:xfrm>
          <a:prstGeom prst="rect">
            <a:avLst/>
          </a:prstGeom>
          <a:noFill/>
          <a:ln w="1174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259A3C-8460-7F56-6A0A-E969BB7B5C6A}"/>
              </a:ext>
            </a:extLst>
          </p:cNvPr>
          <p:cNvSpPr/>
          <p:nvPr/>
        </p:nvSpPr>
        <p:spPr>
          <a:xfrm>
            <a:off x="6289398" y="860281"/>
            <a:ext cx="1341957" cy="1341957"/>
          </a:xfrm>
          <a:prstGeom prst="rect">
            <a:avLst/>
          </a:prstGeom>
          <a:noFill/>
          <a:ln w="1174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F9CFD8F-B46B-8B8F-CE41-A4BFAEC947A5}"/>
              </a:ext>
            </a:extLst>
          </p:cNvPr>
          <p:cNvSpPr/>
          <p:nvPr/>
        </p:nvSpPr>
        <p:spPr>
          <a:xfrm>
            <a:off x="4939729" y="860281"/>
            <a:ext cx="1341957" cy="1341957"/>
          </a:xfrm>
          <a:prstGeom prst="rect">
            <a:avLst/>
          </a:prstGeom>
          <a:noFill/>
          <a:ln w="1174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664F6C9-DEEB-5C0F-6DC1-EE6484FFE538}"/>
              </a:ext>
            </a:extLst>
          </p:cNvPr>
          <p:cNvSpPr/>
          <p:nvPr/>
        </p:nvSpPr>
        <p:spPr>
          <a:xfrm>
            <a:off x="7643283" y="860281"/>
            <a:ext cx="1341957" cy="1341957"/>
          </a:xfrm>
          <a:prstGeom prst="rect">
            <a:avLst/>
          </a:prstGeom>
          <a:noFill/>
          <a:ln w="1174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808A6DF-65CA-EA64-1707-2A8CBA9F885E}"/>
                  </a:ext>
                </a:extLst>
              </p:cNvPr>
              <p:cNvSpPr txBox="1"/>
              <p:nvPr/>
            </p:nvSpPr>
            <p:spPr>
              <a:xfrm>
                <a:off x="3897418" y="1093030"/>
                <a:ext cx="926857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54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808A6DF-65CA-EA64-1707-2A8CBA9F88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7418" y="1093030"/>
                <a:ext cx="926857" cy="92333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62B8046-6C55-2666-BFF2-13AEBAC1D1F7}"/>
                  </a:ext>
                </a:extLst>
              </p:cNvPr>
              <p:cNvSpPr txBox="1"/>
              <p:nvPr/>
            </p:nvSpPr>
            <p:spPr>
              <a:xfrm>
                <a:off x="5207836" y="1093030"/>
                <a:ext cx="926857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54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62B8046-6C55-2666-BFF2-13AEBAC1D1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7836" y="1093030"/>
                <a:ext cx="926857" cy="9233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29A8541-857B-A51E-CB73-3DF6528E0BCA}"/>
                  </a:ext>
                </a:extLst>
              </p:cNvPr>
              <p:cNvSpPr txBox="1"/>
              <p:nvPr/>
            </p:nvSpPr>
            <p:spPr>
              <a:xfrm>
                <a:off x="6554097" y="1093030"/>
                <a:ext cx="926857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54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29A8541-857B-A51E-CB73-3DF6528E0B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4097" y="1093030"/>
                <a:ext cx="926857" cy="9233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CE57A8A-02A8-A803-D2F6-F77009E895DC}"/>
                  </a:ext>
                </a:extLst>
              </p:cNvPr>
              <p:cNvSpPr txBox="1"/>
              <p:nvPr/>
            </p:nvSpPr>
            <p:spPr>
              <a:xfrm>
                <a:off x="7907982" y="1093030"/>
                <a:ext cx="926857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5400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CE57A8A-02A8-A803-D2F6-F77009E895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7982" y="1093030"/>
                <a:ext cx="926857" cy="92333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2C08747-6B5D-F530-B215-3181DF71BD82}"/>
                  </a:ext>
                </a:extLst>
              </p:cNvPr>
              <p:cNvSpPr txBox="1"/>
              <p:nvPr/>
            </p:nvSpPr>
            <p:spPr>
              <a:xfrm>
                <a:off x="2440007" y="1208093"/>
                <a:ext cx="1341957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3600" i="1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2C08747-6B5D-F530-B215-3181DF71BD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0007" y="1208093"/>
                <a:ext cx="1341957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B1C38C8-1E36-5A3D-0CC5-4FF5E74021ED}"/>
              </a:ext>
            </a:extLst>
          </p:cNvPr>
          <p:cNvCxnSpPr>
            <a:cxnSpLocks/>
            <a:endCxn id="22" idx="0"/>
          </p:cNvCxnSpPr>
          <p:nvPr/>
        </p:nvCxnSpPr>
        <p:spPr>
          <a:xfrm flipH="1">
            <a:off x="3718815" y="2390775"/>
            <a:ext cx="549935" cy="1314450"/>
          </a:xfrm>
          <a:prstGeom prst="straightConnector1">
            <a:avLst/>
          </a:prstGeom>
          <a:ln w="76200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2B321A8-7853-428E-494B-387CE2654D6A}"/>
                  </a:ext>
                </a:extLst>
              </p:cNvPr>
              <p:cNvSpPr txBox="1"/>
              <p:nvPr/>
            </p:nvSpPr>
            <p:spPr>
              <a:xfrm>
                <a:off x="3047836" y="3705225"/>
                <a:ext cx="1341957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US" sz="3600" i="1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2B321A8-7853-428E-494B-387CE2654D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7836" y="3705225"/>
                <a:ext cx="1341957" cy="6463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1" name="Group 40">
            <a:extLst>
              <a:ext uri="{FF2B5EF4-FFF2-40B4-BE49-F238E27FC236}">
                <a16:creationId xmlns:a16="http://schemas.microsoft.com/office/drawing/2014/main" id="{ED2906B1-D951-6CA1-0E51-256E5F78567C}"/>
              </a:ext>
            </a:extLst>
          </p:cNvPr>
          <p:cNvGrpSpPr/>
          <p:nvPr/>
        </p:nvGrpSpPr>
        <p:grpSpPr>
          <a:xfrm>
            <a:off x="2922936" y="4487041"/>
            <a:ext cx="1341958" cy="1341958"/>
            <a:chOff x="2627661" y="4753741"/>
            <a:chExt cx="1341958" cy="1341958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696B586-A833-3B73-D80F-806595B07A15}"/>
                </a:ext>
              </a:extLst>
            </p:cNvPr>
            <p:cNvSpPr/>
            <p:nvPr/>
          </p:nvSpPr>
          <p:spPr>
            <a:xfrm>
              <a:off x="2635375" y="4753741"/>
              <a:ext cx="1334244" cy="1341957"/>
            </a:xfrm>
            <a:prstGeom prst="rect">
              <a:avLst/>
            </a:prstGeom>
            <a:gradFill>
              <a:gsLst>
                <a:gs pos="43000">
                  <a:srgbClr val="FBEFA0"/>
                </a:gs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FCEE94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A043900-0219-B74B-AE45-94DBA16029D9}"/>
                </a:ext>
              </a:extLst>
            </p:cNvPr>
            <p:cNvSpPr/>
            <p:nvPr/>
          </p:nvSpPr>
          <p:spPr>
            <a:xfrm>
              <a:off x="2627661" y="4753742"/>
              <a:ext cx="1341957" cy="1341957"/>
            </a:xfrm>
            <a:prstGeom prst="rect">
              <a:avLst/>
            </a:prstGeom>
            <a:noFill/>
            <a:ln w="1174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54B75C99-1616-4A42-5DB1-5C52330E2DA7}"/>
                    </a:ext>
                  </a:extLst>
                </p:cNvPr>
                <p:cNvSpPr txBox="1"/>
                <p:nvPr/>
              </p:nvSpPr>
              <p:spPr>
                <a:xfrm>
                  <a:off x="2927307" y="4986491"/>
                  <a:ext cx="926857" cy="923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5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en-US" sz="5400" dirty="0"/>
                </a:p>
              </p:txBody>
            </p:sp>
          </mc:Choice>
          <mc:Fallback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54B75C99-1616-4A42-5DB1-5C52330E2D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27307" y="4986491"/>
                  <a:ext cx="926857" cy="92333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0DCEBB5-4E6D-B216-F9E5-880F1FB40F1D}"/>
              </a:ext>
            </a:extLst>
          </p:cNvPr>
          <p:cNvCxnSpPr>
            <a:cxnSpLocks/>
            <a:endCxn id="28" idx="0"/>
          </p:cNvCxnSpPr>
          <p:nvPr/>
        </p:nvCxnSpPr>
        <p:spPr>
          <a:xfrm flipH="1">
            <a:off x="5440682" y="2390775"/>
            <a:ext cx="221735" cy="1314450"/>
          </a:xfrm>
          <a:prstGeom prst="straightConnector1">
            <a:avLst/>
          </a:prstGeom>
          <a:ln w="76200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5B61F65-1FD7-D831-25E5-556C0CF5BE05}"/>
                  </a:ext>
                </a:extLst>
              </p:cNvPr>
              <p:cNvSpPr txBox="1"/>
              <p:nvPr/>
            </p:nvSpPr>
            <p:spPr>
              <a:xfrm>
                <a:off x="4769703" y="3705225"/>
                <a:ext cx="1341957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(2)</m:t>
                      </m:r>
                    </m:oMath>
                  </m:oMathPara>
                </a14:m>
                <a:endParaRPr lang="en-US" sz="3600" i="1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5B61F65-1FD7-D831-25E5-556C0CF5BE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9703" y="3705225"/>
                <a:ext cx="1341957" cy="64633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2" name="Group 41">
            <a:extLst>
              <a:ext uri="{FF2B5EF4-FFF2-40B4-BE49-F238E27FC236}">
                <a16:creationId xmlns:a16="http://schemas.microsoft.com/office/drawing/2014/main" id="{266F5F2A-EFEE-08E0-0F8D-AC7D7F384073}"/>
              </a:ext>
            </a:extLst>
          </p:cNvPr>
          <p:cNvGrpSpPr/>
          <p:nvPr/>
        </p:nvGrpSpPr>
        <p:grpSpPr>
          <a:xfrm>
            <a:off x="4717660" y="4487041"/>
            <a:ext cx="1341958" cy="1341958"/>
            <a:chOff x="4696164" y="4753741"/>
            <a:chExt cx="1341958" cy="1341958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5631A61F-317E-B96E-7299-32D7706F68A5}"/>
                </a:ext>
              </a:extLst>
            </p:cNvPr>
            <p:cNvSpPr/>
            <p:nvPr/>
          </p:nvSpPr>
          <p:spPr>
            <a:xfrm>
              <a:off x="4703878" y="4753741"/>
              <a:ext cx="1334244" cy="1341957"/>
            </a:xfrm>
            <a:prstGeom prst="rect">
              <a:avLst/>
            </a:prstGeom>
            <a:gradFill>
              <a:gsLst>
                <a:gs pos="43000">
                  <a:srgbClr val="FBEFA0"/>
                </a:gs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FCEE94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5979F821-F698-FB9C-2B48-D0F7BCDB057A}"/>
                </a:ext>
              </a:extLst>
            </p:cNvPr>
            <p:cNvSpPr/>
            <p:nvPr/>
          </p:nvSpPr>
          <p:spPr>
            <a:xfrm>
              <a:off x="4696164" y="4753742"/>
              <a:ext cx="1341957" cy="1341957"/>
            </a:xfrm>
            <a:prstGeom prst="rect">
              <a:avLst/>
            </a:prstGeom>
            <a:noFill/>
            <a:ln w="1174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B91C9278-82C8-1FA7-9729-6A4B75A0FF01}"/>
                    </a:ext>
                  </a:extLst>
                </p:cNvPr>
                <p:cNvSpPr txBox="1"/>
                <p:nvPr/>
              </p:nvSpPr>
              <p:spPr>
                <a:xfrm>
                  <a:off x="4995810" y="4986491"/>
                  <a:ext cx="926857" cy="923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5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en-US" sz="5400" dirty="0"/>
                </a:p>
              </p:txBody>
            </p:sp>
          </mc:Choice>
          <mc:Fallback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B91C9278-82C8-1FA7-9729-6A4B75A0FF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95810" y="4986491"/>
                  <a:ext cx="926857" cy="92333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4ABC864-6726-8899-1B17-00153E2F89F6}"/>
              </a:ext>
            </a:extLst>
          </p:cNvPr>
          <p:cNvCxnSpPr>
            <a:cxnSpLocks/>
            <a:endCxn id="33" idx="0"/>
          </p:cNvCxnSpPr>
          <p:nvPr/>
        </p:nvCxnSpPr>
        <p:spPr>
          <a:xfrm>
            <a:off x="6987149" y="2390775"/>
            <a:ext cx="294433" cy="1314450"/>
          </a:xfrm>
          <a:prstGeom prst="straightConnector1">
            <a:avLst/>
          </a:prstGeom>
          <a:ln w="76200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BC37722-2A60-37E2-BDAA-91CDF36F989A}"/>
                  </a:ext>
                </a:extLst>
              </p:cNvPr>
              <p:cNvSpPr txBox="1"/>
              <p:nvPr/>
            </p:nvSpPr>
            <p:spPr>
              <a:xfrm>
                <a:off x="6610603" y="3705225"/>
                <a:ext cx="1341957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(3)</m:t>
                      </m:r>
                    </m:oMath>
                  </m:oMathPara>
                </a14:m>
                <a:endParaRPr lang="en-US" sz="3600" i="1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BC37722-2A60-37E2-BDAA-91CDF36F98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0603" y="3705225"/>
                <a:ext cx="1341957" cy="64633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3" name="Group 42">
            <a:extLst>
              <a:ext uri="{FF2B5EF4-FFF2-40B4-BE49-F238E27FC236}">
                <a16:creationId xmlns:a16="http://schemas.microsoft.com/office/drawing/2014/main" id="{BD75E4D7-7E06-4642-6323-7A8C207A218E}"/>
              </a:ext>
            </a:extLst>
          </p:cNvPr>
          <p:cNvGrpSpPr/>
          <p:nvPr/>
        </p:nvGrpSpPr>
        <p:grpSpPr>
          <a:xfrm>
            <a:off x="6566024" y="4487041"/>
            <a:ext cx="1341958" cy="1341958"/>
            <a:chOff x="6270749" y="4753741"/>
            <a:chExt cx="1341958" cy="1341958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56CC6AE-E79C-44CD-3A20-A279EF5FC20F}"/>
                </a:ext>
              </a:extLst>
            </p:cNvPr>
            <p:cNvSpPr/>
            <p:nvPr/>
          </p:nvSpPr>
          <p:spPr>
            <a:xfrm>
              <a:off x="6278463" y="4753741"/>
              <a:ext cx="1334244" cy="1341957"/>
            </a:xfrm>
            <a:prstGeom prst="rect">
              <a:avLst/>
            </a:prstGeom>
            <a:gradFill>
              <a:gsLst>
                <a:gs pos="43000">
                  <a:srgbClr val="FBEFA0"/>
                </a:gs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FCEE94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25F8586E-AB18-A628-213D-64329A3EB8ED}"/>
                </a:ext>
              </a:extLst>
            </p:cNvPr>
            <p:cNvSpPr/>
            <p:nvPr/>
          </p:nvSpPr>
          <p:spPr>
            <a:xfrm>
              <a:off x="6270749" y="4753742"/>
              <a:ext cx="1341957" cy="1341957"/>
            </a:xfrm>
            <a:prstGeom prst="rect">
              <a:avLst/>
            </a:prstGeom>
            <a:noFill/>
            <a:ln w="1174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F3493091-F538-A41E-F1A4-D35D7F98A5DC}"/>
                    </a:ext>
                  </a:extLst>
                </p:cNvPr>
                <p:cNvSpPr txBox="1"/>
                <p:nvPr/>
              </p:nvSpPr>
              <p:spPr>
                <a:xfrm>
                  <a:off x="6570395" y="4986491"/>
                  <a:ext cx="926857" cy="923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5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sz="5400" dirty="0"/>
                </a:p>
              </p:txBody>
            </p:sp>
          </mc:Choice>
          <mc:Fallback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F3493091-F538-A41E-F1A4-D35D7F98A5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70395" y="4986491"/>
                  <a:ext cx="926857" cy="923330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DDA05D5-5FF0-B662-F620-7829717411E9}"/>
              </a:ext>
            </a:extLst>
          </p:cNvPr>
          <p:cNvCxnSpPr>
            <a:cxnSpLocks/>
            <a:endCxn id="38" idx="0"/>
          </p:cNvCxnSpPr>
          <p:nvPr/>
        </p:nvCxnSpPr>
        <p:spPr>
          <a:xfrm>
            <a:off x="8403976" y="2390775"/>
            <a:ext cx="803219" cy="1314450"/>
          </a:xfrm>
          <a:prstGeom prst="straightConnector1">
            <a:avLst/>
          </a:prstGeom>
          <a:ln w="76200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5A5C826-A1C6-804D-D0EA-5A8175F608DC}"/>
                  </a:ext>
                </a:extLst>
              </p:cNvPr>
              <p:cNvSpPr txBox="1"/>
              <p:nvPr/>
            </p:nvSpPr>
            <p:spPr>
              <a:xfrm>
                <a:off x="8536216" y="3705225"/>
                <a:ext cx="1341957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(4)</m:t>
                      </m:r>
                    </m:oMath>
                  </m:oMathPara>
                </a14:m>
                <a:endParaRPr lang="en-US" sz="3600" i="1" dirty="0"/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5A5C826-A1C6-804D-D0EA-5A8175F608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6216" y="3705225"/>
                <a:ext cx="1341957" cy="64633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4" name="Group 43">
            <a:extLst>
              <a:ext uri="{FF2B5EF4-FFF2-40B4-BE49-F238E27FC236}">
                <a16:creationId xmlns:a16="http://schemas.microsoft.com/office/drawing/2014/main" id="{60884736-BA0F-8807-5410-9CB8A47642D9}"/>
              </a:ext>
            </a:extLst>
          </p:cNvPr>
          <p:cNvGrpSpPr/>
          <p:nvPr/>
        </p:nvGrpSpPr>
        <p:grpSpPr>
          <a:xfrm>
            <a:off x="8528502" y="4487041"/>
            <a:ext cx="1341958" cy="1341958"/>
            <a:chOff x="7437723" y="4753741"/>
            <a:chExt cx="1341958" cy="1341958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1E71EC7D-AC56-7F58-E6D2-B5E577DC1243}"/>
                </a:ext>
              </a:extLst>
            </p:cNvPr>
            <p:cNvSpPr/>
            <p:nvPr/>
          </p:nvSpPr>
          <p:spPr>
            <a:xfrm>
              <a:off x="7445437" y="4753741"/>
              <a:ext cx="1334244" cy="1341957"/>
            </a:xfrm>
            <a:prstGeom prst="rect">
              <a:avLst/>
            </a:prstGeom>
            <a:gradFill>
              <a:gsLst>
                <a:gs pos="43000">
                  <a:srgbClr val="FBEFA0"/>
                </a:gs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FCEE94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46777CF2-14C6-C897-0B79-D3F1D77A2981}"/>
                </a:ext>
              </a:extLst>
            </p:cNvPr>
            <p:cNvSpPr/>
            <p:nvPr/>
          </p:nvSpPr>
          <p:spPr>
            <a:xfrm>
              <a:off x="7437723" y="4753742"/>
              <a:ext cx="1341957" cy="1341957"/>
            </a:xfrm>
            <a:prstGeom prst="rect">
              <a:avLst/>
            </a:prstGeom>
            <a:noFill/>
            <a:ln w="1174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A7D03EC2-787F-6055-3AB3-564B5C79D9D9}"/>
                    </a:ext>
                  </a:extLst>
                </p:cNvPr>
                <p:cNvSpPr txBox="1"/>
                <p:nvPr/>
              </p:nvSpPr>
              <p:spPr>
                <a:xfrm>
                  <a:off x="7737369" y="4986491"/>
                  <a:ext cx="926857" cy="923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5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en-US" sz="5400" dirty="0"/>
                </a:p>
              </p:txBody>
            </p:sp>
          </mc:Choice>
          <mc:Fallback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A7D03EC2-787F-6055-3AB3-564B5C79D9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37369" y="4986491"/>
                  <a:ext cx="926857" cy="923330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887505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2A08C38-97B2-017A-7AA4-135FB38A0855}"/>
              </a:ext>
            </a:extLst>
          </p:cNvPr>
          <p:cNvSpPr/>
          <p:nvPr/>
        </p:nvSpPr>
        <p:spPr>
          <a:xfrm>
            <a:off x="3310210" y="1150417"/>
            <a:ext cx="5379755" cy="1341957"/>
          </a:xfrm>
          <a:prstGeom prst="rect">
            <a:avLst/>
          </a:prstGeom>
          <a:gradFill>
            <a:gsLst>
              <a:gs pos="43000">
                <a:srgbClr val="FBEFA0"/>
              </a:gs>
              <a:gs pos="0">
                <a:schemeClr val="accent1">
                  <a:lumMod val="5000"/>
                  <a:lumOff val="95000"/>
                </a:schemeClr>
              </a:gs>
              <a:gs pos="100000">
                <a:srgbClr val="FCEE94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B9A409-FC27-5A70-BD84-DF4CD58AA97B}"/>
              </a:ext>
            </a:extLst>
          </p:cNvPr>
          <p:cNvSpPr/>
          <p:nvPr/>
        </p:nvSpPr>
        <p:spPr>
          <a:xfrm>
            <a:off x="3302497" y="1126981"/>
            <a:ext cx="1341957" cy="1341957"/>
          </a:xfrm>
          <a:prstGeom prst="rect">
            <a:avLst/>
          </a:prstGeom>
          <a:noFill/>
          <a:ln w="1174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259A3C-8460-7F56-6A0A-E969BB7B5C6A}"/>
              </a:ext>
            </a:extLst>
          </p:cNvPr>
          <p:cNvSpPr/>
          <p:nvPr/>
        </p:nvSpPr>
        <p:spPr>
          <a:xfrm>
            <a:off x="5994123" y="1126981"/>
            <a:ext cx="1341957" cy="1341957"/>
          </a:xfrm>
          <a:prstGeom prst="rect">
            <a:avLst/>
          </a:prstGeom>
          <a:noFill/>
          <a:ln w="1174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F9CFD8F-B46B-8B8F-CE41-A4BFAEC947A5}"/>
              </a:ext>
            </a:extLst>
          </p:cNvPr>
          <p:cNvSpPr/>
          <p:nvPr/>
        </p:nvSpPr>
        <p:spPr>
          <a:xfrm>
            <a:off x="4644454" y="1126981"/>
            <a:ext cx="1341957" cy="1341957"/>
          </a:xfrm>
          <a:prstGeom prst="rect">
            <a:avLst/>
          </a:prstGeom>
          <a:noFill/>
          <a:ln w="1174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664F6C9-DEEB-5C0F-6DC1-EE6484FFE538}"/>
              </a:ext>
            </a:extLst>
          </p:cNvPr>
          <p:cNvSpPr/>
          <p:nvPr/>
        </p:nvSpPr>
        <p:spPr>
          <a:xfrm>
            <a:off x="7348008" y="1126981"/>
            <a:ext cx="1341957" cy="1341957"/>
          </a:xfrm>
          <a:prstGeom prst="rect">
            <a:avLst/>
          </a:prstGeom>
          <a:noFill/>
          <a:ln w="1174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808A6DF-65CA-EA64-1707-2A8CBA9F885E}"/>
                  </a:ext>
                </a:extLst>
              </p:cNvPr>
              <p:cNvSpPr txBox="1"/>
              <p:nvPr/>
            </p:nvSpPr>
            <p:spPr>
              <a:xfrm>
                <a:off x="3602143" y="1359730"/>
                <a:ext cx="926857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54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808A6DF-65CA-EA64-1707-2A8CBA9F88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2143" y="1359730"/>
                <a:ext cx="926857" cy="92333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62B8046-6C55-2666-BFF2-13AEBAC1D1F7}"/>
                  </a:ext>
                </a:extLst>
              </p:cNvPr>
              <p:cNvSpPr txBox="1"/>
              <p:nvPr/>
            </p:nvSpPr>
            <p:spPr>
              <a:xfrm>
                <a:off x="4912561" y="1359730"/>
                <a:ext cx="926857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54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62B8046-6C55-2666-BFF2-13AEBAC1D1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2561" y="1359730"/>
                <a:ext cx="926857" cy="9233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29A8541-857B-A51E-CB73-3DF6528E0BCA}"/>
                  </a:ext>
                </a:extLst>
              </p:cNvPr>
              <p:cNvSpPr txBox="1"/>
              <p:nvPr/>
            </p:nvSpPr>
            <p:spPr>
              <a:xfrm>
                <a:off x="6258822" y="1359730"/>
                <a:ext cx="926857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54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29A8541-857B-A51E-CB73-3DF6528E0B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8822" y="1359730"/>
                <a:ext cx="926857" cy="9233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CE57A8A-02A8-A803-D2F6-F77009E895DC}"/>
                  </a:ext>
                </a:extLst>
              </p:cNvPr>
              <p:cNvSpPr txBox="1"/>
              <p:nvPr/>
            </p:nvSpPr>
            <p:spPr>
              <a:xfrm>
                <a:off x="7612707" y="1359730"/>
                <a:ext cx="926857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5400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CE57A8A-02A8-A803-D2F6-F77009E895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2707" y="1359730"/>
                <a:ext cx="926857" cy="92333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2C08747-6B5D-F530-B215-3181DF71BD82}"/>
                  </a:ext>
                </a:extLst>
              </p:cNvPr>
              <p:cNvSpPr txBox="1"/>
              <p:nvPr/>
            </p:nvSpPr>
            <p:spPr>
              <a:xfrm>
                <a:off x="2144732" y="1474793"/>
                <a:ext cx="1341957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3600" i="1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2C08747-6B5D-F530-B215-3181DF71BD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4732" y="1474793"/>
                <a:ext cx="1341957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2B321A8-7853-428E-494B-387CE2654D6A}"/>
                  </a:ext>
                </a:extLst>
              </p:cNvPr>
              <p:cNvSpPr txBox="1"/>
              <p:nvPr/>
            </p:nvSpPr>
            <p:spPr>
              <a:xfrm>
                <a:off x="4644454" y="3556854"/>
                <a:ext cx="1341957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(1:3)</m:t>
                      </m:r>
                    </m:oMath>
                  </m:oMathPara>
                </a14:m>
                <a:endParaRPr lang="en-US" sz="3600" i="1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2B321A8-7853-428E-494B-387CE2654D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454" y="3556854"/>
                <a:ext cx="1341957" cy="646331"/>
              </a:xfrm>
              <a:prstGeom prst="rect">
                <a:avLst/>
              </a:prstGeom>
              <a:blipFill>
                <a:blip r:embed="rId7"/>
                <a:stretch>
                  <a:fillRect r="-4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24">
            <a:extLst>
              <a:ext uri="{FF2B5EF4-FFF2-40B4-BE49-F238E27FC236}">
                <a16:creationId xmlns:a16="http://schemas.microsoft.com/office/drawing/2014/main" id="{3696B586-A833-3B73-D80F-806595B07A15}"/>
              </a:ext>
            </a:extLst>
          </p:cNvPr>
          <p:cNvSpPr/>
          <p:nvPr/>
        </p:nvSpPr>
        <p:spPr>
          <a:xfrm>
            <a:off x="3310210" y="4389063"/>
            <a:ext cx="4025869" cy="1341957"/>
          </a:xfrm>
          <a:prstGeom prst="rect">
            <a:avLst/>
          </a:prstGeom>
          <a:gradFill>
            <a:gsLst>
              <a:gs pos="43000">
                <a:srgbClr val="FBEFA0"/>
              </a:gs>
              <a:gs pos="0">
                <a:schemeClr val="accent1">
                  <a:lumMod val="5000"/>
                  <a:lumOff val="95000"/>
                </a:schemeClr>
              </a:gs>
              <a:gs pos="100000">
                <a:srgbClr val="FCEE94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A043900-0219-B74B-AE45-94DBA16029D9}"/>
              </a:ext>
            </a:extLst>
          </p:cNvPr>
          <p:cNvSpPr/>
          <p:nvPr/>
        </p:nvSpPr>
        <p:spPr>
          <a:xfrm>
            <a:off x="3302497" y="4389064"/>
            <a:ext cx="1341957" cy="1341957"/>
          </a:xfrm>
          <a:prstGeom prst="rect">
            <a:avLst/>
          </a:prstGeom>
          <a:noFill/>
          <a:ln w="1174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4B75C99-1616-4A42-5DB1-5C52330E2DA7}"/>
                  </a:ext>
                </a:extLst>
              </p:cNvPr>
              <p:cNvSpPr txBox="1"/>
              <p:nvPr/>
            </p:nvSpPr>
            <p:spPr>
              <a:xfrm>
                <a:off x="3602143" y="4621813"/>
                <a:ext cx="926857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5400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4B75C99-1616-4A42-5DB1-5C52330E2D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2143" y="4621813"/>
                <a:ext cx="926857" cy="92333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71C774ED-CAD1-B5A2-5FDF-FE7FF8CA78B1}"/>
              </a:ext>
            </a:extLst>
          </p:cNvPr>
          <p:cNvSpPr/>
          <p:nvPr/>
        </p:nvSpPr>
        <p:spPr>
          <a:xfrm>
            <a:off x="5994123" y="4389063"/>
            <a:ext cx="1341957" cy="1341957"/>
          </a:xfrm>
          <a:prstGeom prst="rect">
            <a:avLst/>
          </a:prstGeom>
          <a:noFill/>
          <a:ln w="1174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9B5758E-6FE6-9D6B-0427-9CD691FD9692}"/>
              </a:ext>
            </a:extLst>
          </p:cNvPr>
          <p:cNvSpPr/>
          <p:nvPr/>
        </p:nvSpPr>
        <p:spPr>
          <a:xfrm>
            <a:off x="4644454" y="4389063"/>
            <a:ext cx="1341957" cy="1341957"/>
          </a:xfrm>
          <a:prstGeom prst="rect">
            <a:avLst/>
          </a:prstGeom>
          <a:noFill/>
          <a:ln w="1174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D931C0C-DB28-FAD8-F473-0E9AC24A2B95}"/>
                  </a:ext>
                </a:extLst>
              </p:cNvPr>
              <p:cNvSpPr txBox="1"/>
              <p:nvPr/>
            </p:nvSpPr>
            <p:spPr>
              <a:xfrm>
                <a:off x="4912561" y="4621812"/>
                <a:ext cx="926857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54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D931C0C-DB28-FAD8-F473-0E9AC24A2B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2561" y="4621812"/>
                <a:ext cx="926857" cy="92333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7654ED5-7005-1A25-5C1B-AF39B575E78B}"/>
                  </a:ext>
                </a:extLst>
              </p:cNvPr>
              <p:cNvSpPr txBox="1"/>
              <p:nvPr/>
            </p:nvSpPr>
            <p:spPr>
              <a:xfrm>
                <a:off x="6258822" y="4621812"/>
                <a:ext cx="926857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54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7654ED5-7005-1A25-5C1B-AF39B575E7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8822" y="4621812"/>
                <a:ext cx="926857" cy="92333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Left Brace 16">
            <a:extLst>
              <a:ext uri="{FF2B5EF4-FFF2-40B4-BE49-F238E27FC236}">
                <a16:creationId xmlns:a16="http://schemas.microsoft.com/office/drawing/2014/main" id="{9C2C8566-2E9B-2B6D-2B73-6E676CBF5F46}"/>
              </a:ext>
            </a:extLst>
          </p:cNvPr>
          <p:cNvSpPr/>
          <p:nvPr/>
        </p:nvSpPr>
        <p:spPr>
          <a:xfrm rot="16200000">
            <a:off x="5132903" y="795648"/>
            <a:ext cx="392408" cy="4037794"/>
          </a:xfrm>
          <a:prstGeom prst="leftBrace">
            <a:avLst>
              <a:gd name="adj1" fmla="val 83905"/>
              <a:gd name="adj2" fmla="val 50000"/>
            </a:avLst>
          </a:prstGeom>
          <a:ln w="28575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0869358-496A-C10E-8B37-988C62CA3AC7}"/>
              </a:ext>
            </a:extLst>
          </p:cNvPr>
          <p:cNvCxnSpPr>
            <a:cxnSpLocks/>
          </p:cNvCxnSpPr>
          <p:nvPr/>
        </p:nvCxnSpPr>
        <p:spPr>
          <a:xfrm>
            <a:off x="5324958" y="2936845"/>
            <a:ext cx="0" cy="492155"/>
          </a:xfrm>
          <a:prstGeom prst="straightConnector1">
            <a:avLst/>
          </a:prstGeom>
          <a:ln w="28575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14443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2A08C38-97B2-017A-7AA4-135FB38A0855}"/>
              </a:ext>
            </a:extLst>
          </p:cNvPr>
          <p:cNvSpPr/>
          <p:nvPr/>
        </p:nvSpPr>
        <p:spPr>
          <a:xfrm>
            <a:off x="3310210" y="1150417"/>
            <a:ext cx="5379755" cy="1341957"/>
          </a:xfrm>
          <a:prstGeom prst="rect">
            <a:avLst/>
          </a:prstGeom>
          <a:gradFill>
            <a:gsLst>
              <a:gs pos="43000">
                <a:srgbClr val="FBEFA0"/>
              </a:gs>
              <a:gs pos="0">
                <a:schemeClr val="accent1">
                  <a:lumMod val="5000"/>
                  <a:lumOff val="95000"/>
                </a:schemeClr>
              </a:gs>
              <a:gs pos="100000">
                <a:srgbClr val="FCEE94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B9A409-FC27-5A70-BD84-DF4CD58AA97B}"/>
              </a:ext>
            </a:extLst>
          </p:cNvPr>
          <p:cNvSpPr/>
          <p:nvPr/>
        </p:nvSpPr>
        <p:spPr>
          <a:xfrm>
            <a:off x="3302497" y="1126981"/>
            <a:ext cx="1341957" cy="1341957"/>
          </a:xfrm>
          <a:prstGeom prst="rect">
            <a:avLst/>
          </a:prstGeom>
          <a:noFill/>
          <a:ln w="1174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259A3C-8460-7F56-6A0A-E969BB7B5C6A}"/>
              </a:ext>
            </a:extLst>
          </p:cNvPr>
          <p:cNvSpPr/>
          <p:nvPr/>
        </p:nvSpPr>
        <p:spPr>
          <a:xfrm>
            <a:off x="5994123" y="1126981"/>
            <a:ext cx="1341957" cy="1341957"/>
          </a:xfrm>
          <a:prstGeom prst="rect">
            <a:avLst/>
          </a:prstGeom>
          <a:noFill/>
          <a:ln w="1174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F9CFD8F-B46B-8B8F-CE41-A4BFAEC947A5}"/>
              </a:ext>
            </a:extLst>
          </p:cNvPr>
          <p:cNvSpPr/>
          <p:nvPr/>
        </p:nvSpPr>
        <p:spPr>
          <a:xfrm>
            <a:off x="4644454" y="1126981"/>
            <a:ext cx="1341957" cy="1341957"/>
          </a:xfrm>
          <a:prstGeom prst="rect">
            <a:avLst/>
          </a:prstGeom>
          <a:noFill/>
          <a:ln w="1174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664F6C9-DEEB-5C0F-6DC1-EE6484FFE538}"/>
              </a:ext>
            </a:extLst>
          </p:cNvPr>
          <p:cNvSpPr/>
          <p:nvPr/>
        </p:nvSpPr>
        <p:spPr>
          <a:xfrm>
            <a:off x="7348008" y="1126981"/>
            <a:ext cx="1341957" cy="1341957"/>
          </a:xfrm>
          <a:prstGeom prst="rect">
            <a:avLst/>
          </a:prstGeom>
          <a:noFill/>
          <a:ln w="1174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808A6DF-65CA-EA64-1707-2A8CBA9F885E}"/>
                  </a:ext>
                </a:extLst>
              </p:cNvPr>
              <p:cNvSpPr txBox="1"/>
              <p:nvPr/>
            </p:nvSpPr>
            <p:spPr>
              <a:xfrm>
                <a:off x="3602143" y="1359730"/>
                <a:ext cx="926857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54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808A6DF-65CA-EA64-1707-2A8CBA9F88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2143" y="1359730"/>
                <a:ext cx="926857" cy="92333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62B8046-6C55-2666-BFF2-13AEBAC1D1F7}"/>
                  </a:ext>
                </a:extLst>
              </p:cNvPr>
              <p:cNvSpPr txBox="1"/>
              <p:nvPr/>
            </p:nvSpPr>
            <p:spPr>
              <a:xfrm>
                <a:off x="4912561" y="1359730"/>
                <a:ext cx="926857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54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62B8046-6C55-2666-BFF2-13AEBAC1D1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2561" y="1359730"/>
                <a:ext cx="926857" cy="9233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29A8541-857B-A51E-CB73-3DF6528E0BCA}"/>
                  </a:ext>
                </a:extLst>
              </p:cNvPr>
              <p:cNvSpPr txBox="1"/>
              <p:nvPr/>
            </p:nvSpPr>
            <p:spPr>
              <a:xfrm>
                <a:off x="6258822" y="1359730"/>
                <a:ext cx="926857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54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29A8541-857B-A51E-CB73-3DF6528E0B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8822" y="1359730"/>
                <a:ext cx="926857" cy="9233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CE57A8A-02A8-A803-D2F6-F77009E895DC}"/>
                  </a:ext>
                </a:extLst>
              </p:cNvPr>
              <p:cNvSpPr txBox="1"/>
              <p:nvPr/>
            </p:nvSpPr>
            <p:spPr>
              <a:xfrm>
                <a:off x="7612707" y="1359730"/>
                <a:ext cx="926857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5400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CE57A8A-02A8-A803-D2F6-F77009E895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2707" y="1359730"/>
                <a:ext cx="926857" cy="92333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2C08747-6B5D-F530-B215-3181DF71BD82}"/>
                  </a:ext>
                </a:extLst>
              </p:cNvPr>
              <p:cNvSpPr txBox="1"/>
              <p:nvPr/>
            </p:nvSpPr>
            <p:spPr>
              <a:xfrm>
                <a:off x="2144732" y="1474793"/>
                <a:ext cx="1341957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3600" i="1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2C08747-6B5D-F530-B215-3181DF71BD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4732" y="1474793"/>
                <a:ext cx="1341957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2B321A8-7853-428E-494B-387CE2654D6A}"/>
                  </a:ext>
                </a:extLst>
              </p:cNvPr>
              <p:cNvSpPr txBox="1"/>
              <p:nvPr/>
            </p:nvSpPr>
            <p:spPr>
              <a:xfrm>
                <a:off x="4597144" y="3556853"/>
                <a:ext cx="1981397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([1, 4])</m:t>
                      </m:r>
                    </m:oMath>
                  </m:oMathPara>
                </a14:m>
                <a:endParaRPr lang="en-US" sz="3600" i="1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2B321A8-7853-428E-494B-387CE2654D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7144" y="3556853"/>
                <a:ext cx="1981397" cy="6463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24">
            <a:extLst>
              <a:ext uri="{FF2B5EF4-FFF2-40B4-BE49-F238E27FC236}">
                <a16:creationId xmlns:a16="http://schemas.microsoft.com/office/drawing/2014/main" id="{3696B586-A833-3B73-D80F-806595B07A15}"/>
              </a:ext>
            </a:extLst>
          </p:cNvPr>
          <p:cNvSpPr/>
          <p:nvPr/>
        </p:nvSpPr>
        <p:spPr>
          <a:xfrm>
            <a:off x="4253599" y="4389062"/>
            <a:ext cx="2683913" cy="1341957"/>
          </a:xfrm>
          <a:prstGeom prst="rect">
            <a:avLst/>
          </a:prstGeom>
          <a:gradFill>
            <a:gsLst>
              <a:gs pos="43000">
                <a:srgbClr val="FBEFA0"/>
              </a:gs>
              <a:gs pos="0">
                <a:schemeClr val="accent1">
                  <a:lumMod val="5000"/>
                  <a:lumOff val="95000"/>
                </a:schemeClr>
              </a:gs>
              <a:gs pos="100000">
                <a:srgbClr val="FCEE94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A043900-0219-B74B-AE45-94DBA16029D9}"/>
              </a:ext>
            </a:extLst>
          </p:cNvPr>
          <p:cNvSpPr/>
          <p:nvPr/>
        </p:nvSpPr>
        <p:spPr>
          <a:xfrm>
            <a:off x="4245886" y="4389063"/>
            <a:ext cx="1341957" cy="1341957"/>
          </a:xfrm>
          <a:prstGeom prst="rect">
            <a:avLst/>
          </a:prstGeom>
          <a:noFill/>
          <a:ln w="1174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4B75C99-1616-4A42-5DB1-5C52330E2DA7}"/>
                  </a:ext>
                </a:extLst>
              </p:cNvPr>
              <p:cNvSpPr txBox="1"/>
              <p:nvPr/>
            </p:nvSpPr>
            <p:spPr>
              <a:xfrm>
                <a:off x="4545532" y="4621812"/>
                <a:ext cx="926857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5400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4B75C99-1616-4A42-5DB1-5C52330E2D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5532" y="4621812"/>
                <a:ext cx="926857" cy="92333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99B5758E-6FE6-9D6B-0427-9CD691FD9692}"/>
              </a:ext>
            </a:extLst>
          </p:cNvPr>
          <p:cNvSpPr/>
          <p:nvPr/>
        </p:nvSpPr>
        <p:spPr>
          <a:xfrm>
            <a:off x="5587843" y="4389062"/>
            <a:ext cx="1341957" cy="1341957"/>
          </a:xfrm>
          <a:prstGeom prst="rect">
            <a:avLst/>
          </a:prstGeom>
          <a:noFill/>
          <a:ln w="1174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D931C0C-DB28-FAD8-F473-0E9AC24A2B95}"/>
                  </a:ext>
                </a:extLst>
              </p:cNvPr>
              <p:cNvSpPr txBox="1"/>
              <p:nvPr/>
            </p:nvSpPr>
            <p:spPr>
              <a:xfrm>
                <a:off x="5855950" y="4621811"/>
                <a:ext cx="926857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54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D931C0C-DB28-FAD8-F473-0E9AC24A2B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5950" y="4621811"/>
                <a:ext cx="926857" cy="92333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5B08B71-694A-2658-2B3F-3F435C3617B4}"/>
              </a:ext>
            </a:extLst>
          </p:cNvPr>
          <p:cNvCxnSpPr>
            <a:cxnSpLocks/>
          </p:cNvCxnSpPr>
          <p:nvPr/>
        </p:nvCxnSpPr>
        <p:spPr>
          <a:xfrm>
            <a:off x="3973475" y="2657475"/>
            <a:ext cx="555525" cy="1266825"/>
          </a:xfrm>
          <a:prstGeom prst="straightConnector1">
            <a:avLst/>
          </a:prstGeom>
          <a:ln w="76200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8B000D5-536B-7316-083D-C2F857D3D948}"/>
              </a:ext>
            </a:extLst>
          </p:cNvPr>
          <p:cNvCxnSpPr>
            <a:cxnSpLocks/>
          </p:cNvCxnSpPr>
          <p:nvPr/>
        </p:nvCxnSpPr>
        <p:spPr>
          <a:xfrm flipH="1">
            <a:off x="6683210" y="2783869"/>
            <a:ext cx="1146340" cy="1140431"/>
          </a:xfrm>
          <a:prstGeom prst="straightConnector1">
            <a:avLst/>
          </a:prstGeom>
          <a:ln w="76200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12629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2A08C38-97B2-017A-7AA4-135FB38A0855}"/>
              </a:ext>
            </a:extLst>
          </p:cNvPr>
          <p:cNvSpPr/>
          <p:nvPr/>
        </p:nvSpPr>
        <p:spPr>
          <a:xfrm>
            <a:off x="3310210" y="1150417"/>
            <a:ext cx="5379755" cy="1341957"/>
          </a:xfrm>
          <a:prstGeom prst="rect">
            <a:avLst/>
          </a:prstGeom>
          <a:gradFill>
            <a:gsLst>
              <a:gs pos="43000">
                <a:srgbClr val="FBEFA0"/>
              </a:gs>
              <a:gs pos="0">
                <a:schemeClr val="accent1">
                  <a:lumMod val="5000"/>
                  <a:lumOff val="95000"/>
                </a:schemeClr>
              </a:gs>
              <a:gs pos="100000">
                <a:srgbClr val="FCEE94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B9A409-FC27-5A70-BD84-DF4CD58AA97B}"/>
              </a:ext>
            </a:extLst>
          </p:cNvPr>
          <p:cNvSpPr/>
          <p:nvPr/>
        </p:nvSpPr>
        <p:spPr>
          <a:xfrm>
            <a:off x="3302497" y="1126981"/>
            <a:ext cx="1341957" cy="1341957"/>
          </a:xfrm>
          <a:prstGeom prst="rect">
            <a:avLst/>
          </a:prstGeom>
          <a:noFill/>
          <a:ln w="1174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259A3C-8460-7F56-6A0A-E969BB7B5C6A}"/>
              </a:ext>
            </a:extLst>
          </p:cNvPr>
          <p:cNvSpPr/>
          <p:nvPr/>
        </p:nvSpPr>
        <p:spPr>
          <a:xfrm>
            <a:off x="5994123" y="1126981"/>
            <a:ext cx="1341957" cy="1341957"/>
          </a:xfrm>
          <a:prstGeom prst="rect">
            <a:avLst/>
          </a:prstGeom>
          <a:noFill/>
          <a:ln w="1174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F9CFD8F-B46B-8B8F-CE41-A4BFAEC947A5}"/>
              </a:ext>
            </a:extLst>
          </p:cNvPr>
          <p:cNvSpPr/>
          <p:nvPr/>
        </p:nvSpPr>
        <p:spPr>
          <a:xfrm>
            <a:off x="4644454" y="1126981"/>
            <a:ext cx="1341957" cy="1341957"/>
          </a:xfrm>
          <a:prstGeom prst="rect">
            <a:avLst/>
          </a:prstGeom>
          <a:noFill/>
          <a:ln w="1174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664F6C9-DEEB-5C0F-6DC1-EE6484FFE538}"/>
              </a:ext>
            </a:extLst>
          </p:cNvPr>
          <p:cNvSpPr/>
          <p:nvPr/>
        </p:nvSpPr>
        <p:spPr>
          <a:xfrm>
            <a:off x="7348008" y="1126981"/>
            <a:ext cx="1341957" cy="1341957"/>
          </a:xfrm>
          <a:prstGeom prst="rect">
            <a:avLst/>
          </a:prstGeom>
          <a:noFill/>
          <a:ln w="1174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808A6DF-65CA-EA64-1707-2A8CBA9F885E}"/>
                  </a:ext>
                </a:extLst>
              </p:cNvPr>
              <p:cNvSpPr txBox="1"/>
              <p:nvPr/>
            </p:nvSpPr>
            <p:spPr>
              <a:xfrm>
                <a:off x="3602143" y="1359730"/>
                <a:ext cx="926857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54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808A6DF-65CA-EA64-1707-2A8CBA9F88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2143" y="1359730"/>
                <a:ext cx="926857" cy="92333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62B8046-6C55-2666-BFF2-13AEBAC1D1F7}"/>
                  </a:ext>
                </a:extLst>
              </p:cNvPr>
              <p:cNvSpPr txBox="1"/>
              <p:nvPr/>
            </p:nvSpPr>
            <p:spPr>
              <a:xfrm>
                <a:off x="4912561" y="1359730"/>
                <a:ext cx="926857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54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62B8046-6C55-2666-BFF2-13AEBAC1D1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2561" y="1359730"/>
                <a:ext cx="926857" cy="9233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29A8541-857B-A51E-CB73-3DF6528E0BCA}"/>
                  </a:ext>
                </a:extLst>
              </p:cNvPr>
              <p:cNvSpPr txBox="1"/>
              <p:nvPr/>
            </p:nvSpPr>
            <p:spPr>
              <a:xfrm>
                <a:off x="6258822" y="1359730"/>
                <a:ext cx="926857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54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29A8541-857B-A51E-CB73-3DF6528E0B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8822" y="1359730"/>
                <a:ext cx="926857" cy="9233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CE57A8A-02A8-A803-D2F6-F77009E895DC}"/>
                  </a:ext>
                </a:extLst>
              </p:cNvPr>
              <p:cNvSpPr txBox="1"/>
              <p:nvPr/>
            </p:nvSpPr>
            <p:spPr>
              <a:xfrm>
                <a:off x="7612707" y="1359730"/>
                <a:ext cx="926857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5400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CE57A8A-02A8-A803-D2F6-F77009E895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2707" y="1359730"/>
                <a:ext cx="926857" cy="92333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2C08747-6B5D-F530-B215-3181DF71BD82}"/>
                  </a:ext>
                </a:extLst>
              </p:cNvPr>
              <p:cNvSpPr txBox="1"/>
              <p:nvPr/>
            </p:nvSpPr>
            <p:spPr>
              <a:xfrm>
                <a:off x="2144732" y="1474793"/>
                <a:ext cx="1341957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3600" i="1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2C08747-6B5D-F530-B215-3181DF71BD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4732" y="1474793"/>
                <a:ext cx="1341957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2B321A8-7853-428E-494B-387CE2654D6A}"/>
                  </a:ext>
                </a:extLst>
              </p:cNvPr>
              <p:cNvSpPr txBox="1"/>
              <p:nvPr/>
            </p:nvSpPr>
            <p:spPr>
              <a:xfrm>
                <a:off x="5676572" y="3377130"/>
                <a:ext cx="2091353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(2: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𝑒𝑛𝑑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600" i="1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2B321A8-7853-428E-494B-387CE2654D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6572" y="3377130"/>
                <a:ext cx="2091353" cy="6463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24">
            <a:extLst>
              <a:ext uri="{FF2B5EF4-FFF2-40B4-BE49-F238E27FC236}">
                <a16:creationId xmlns:a16="http://schemas.microsoft.com/office/drawing/2014/main" id="{3696B586-A833-3B73-D80F-806595B07A15}"/>
              </a:ext>
            </a:extLst>
          </p:cNvPr>
          <p:cNvSpPr/>
          <p:nvPr/>
        </p:nvSpPr>
        <p:spPr>
          <a:xfrm>
            <a:off x="4709315" y="4139836"/>
            <a:ext cx="4025869" cy="1341957"/>
          </a:xfrm>
          <a:prstGeom prst="rect">
            <a:avLst/>
          </a:prstGeom>
          <a:gradFill>
            <a:gsLst>
              <a:gs pos="43000">
                <a:srgbClr val="FBEFA0"/>
              </a:gs>
              <a:gs pos="0">
                <a:schemeClr val="accent1">
                  <a:lumMod val="5000"/>
                  <a:lumOff val="95000"/>
                </a:schemeClr>
              </a:gs>
              <a:gs pos="100000">
                <a:srgbClr val="FCEE94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A043900-0219-B74B-AE45-94DBA16029D9}"/>
              </a:ext>
            </a:extLst>
          </p:cNvPr>
          <p:cNvSpPr/>
          <p:nvPr/>
        </p:nvSpPr>
        <p:spPr>
          <a:xfrm>
            <a:off x="4701602" y="4139837"/>
            <a:ext cx="1341957" cy="1341957"/>
          </a:xfrm>
          <a:prstGeom prst="rect">
            <a:avLst/>
          </a:prstGeom>
          <a:noFill/>
          <a:ln w="1174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4B75C99-1616-4A42-5DB1-5C52330E2DA7}"/>
                  </a:ext>
                </a:extLst>
              </p:cNvPr>
              <p:cNvSpPr txBox="1"/>
              <p:nvPr/>
            </p:nvSpPr>
            <p:spPr>
              <a:xfrm>
                <a:off x="5001248" y="4372586"/>
                <a:ext cx="926857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5400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4B75C99-1616-4A42-5DB1-5C52330E2D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1248" y="4372586"/>
                <a:ext cx="926857" cy="92333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71C774ED-CAD1-B5A2-5FDF-FE7FF8CA78B1}"/>
              </a:ext>
            </a:extLst>
          </p:cNvPr>
          <p:cNvSpPr/>
          <p:nvPr/>
        </p:nvSpPr>
        <p:spPr>
          <a:xfrm>
            <a:off x="7393228" y="4139836"/>
            <a:ext cx="1341957" cy="1341957"/>
          </a:xfrm>
          <a:prstGeom prst="rect">
            <a:avLst/>
          </a:prstGeom>
          <a:noFill/>
          <a:ln w="1174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9B5758E-6FE6-9D6B-0427-9CD691FD9692}"/>
              </a:ext>
            </a:extLst>
          </p:cNvPr>
          <p:cNvSpPr/>
          <p:nvPr/>
        </p:nvSpPr>
        <p:spPr>
          <a:xfrm>
            <a:off x="6043559" y="4139836"/>
            <a:ext cx="1341957" cy="1341957"/>
          </a:xfrm>
          <a:prstGeom prst="rect">
            <a:avLst/>
          </a:prstGeom>
          <a:noFill/>
          <a:ln w="1174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D931C0C-DB28-FAD8-F473-0E9AC24A2B95}"/>
                  </a:ext>
                </a:extLst>
              </p:cNvPr>
              <p:cNvSpPr txBox="1"/>
              <p:nvPr/>
            </p:nvSpPr>
            <p:spPr>
              <a:xfrm>
                <a:off x="6311666" y="4372585"/>
                <a:ext cx="926857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54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D931C0C-DB28-FAD8-F473-0E9AC24A2B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1666" y="4372585"/>
                <a:ext cx="926857" cy="92333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7654ED5-7005-1A25-5C1B-AF39B575E78B}"/>
                  </a:ext>
                </a:extLst>
              </p:cNvPr>
              <p:cNvSpPr txBox="1"/>
              <p:nvPr/>
            </p:nvSpPr>
            <p:spPr>
              <a:xfrm>
                <a:off x="7657927" y="4372585"/>
                <a:ext cx="926857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54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7654ED5-7005-1A25-5C1B-AF39B575E7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7927" y="4372585"/>
                <a:ext cx="926857" cy="92333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4FA692E-272B-5AC8-2273-E083663476BF}"/>
              </a:ext>
            </a:extLst>
          </p:cNvPr>
          <p:cNvCxnSpPr>
            <a:cxnSpLocks/>
          </p:cNvCxnSpPr>
          <p:nvPr/>
        </p:nvCxnSpPr>
        <p:spPr>
          <a:xfrm>
            <a:off x="5189958" y="3158888"/>
            <a:ext cx="2829028" cy="0"/>
          </a:xfrm>
          <a:prstGeom prst="straightConnector1">
            <a:avLst/>
          </a:prstGeom>
          <a:ln w="38100"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rc 18">
            <a:extLst>
              <a:ext uri="{FF2B5EF4-FFF2-40B4-BE49-F238E27FC236}">
                <a16:creationId xmlns:a16="http://schemas.microsoft.com/office/drawing/2014/main" id="{8BF80CC3-B5C2-5EDC-89EF-656B59FA9E7E}"/>
              </a:ext>
            </a:extLst>
          </p:cNvPr>
          <p:cNvSpPr/>
          <p:nvPr/>
        </p:nvSpPr>
        <p:spPr>
          <a:xfrm rot="10800000">
            <a:off x="4688308" y="2244487"/>
            <a:ext cx="914400" cy="914400"/>
          </a:xfrm>
          <a:prstGeom prst="arc">
            <a:avLst/>
          </a:prstGeom>
          <a:ln w="38100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A0AADBF-16F6-0FDE-84F8-BAAA92F5BD9F}"/>
                  </a:ext>
                </a:extLst>
              </p:cNvPr>
              <p:cNvSpPr txBox="1"/>
              <p:nvPr/>
            </p:nvSpPr>
            <p:spPr>
              <a:xfrm>
                <a:off x="8174528" y="2974222"/>
                <a:ext cx="40325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A0AADBF-16F6-0FDE-84F8-BAAA92F5BD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4528" y="2974222"/>
                <a:ext cx="403258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06089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228</Words>
  <Application>Microsoft Office PowerPoint</Application>
  <PresentationFormat>Widescreen</PresentationFormat>
  <Paragraphs>148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Angelo Yeo</dc:creator>
  <cp:lastModifiedBy>Angelo Yeo</cp:lastModifiedBy>
  <cp:revision>9</cp:revision>
  <dcterms:created xsi:type="dcterms:W3CDTF">2022-12-14T01:45:01Z</dcterms:created>
  <dcterms:modified xsi:type="dcterms:W3CDTF">2022-12-16T12:46:30Z</dcterms:modified>
</cp:coreProperties>
</file>