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74C6"/>
    <a:srgbClr val="3E26A8"/>
    <a:srgbClr val="4740E3"/>
    <a:srgbClr val="4660FC"/>
    <a:srgbClr val="2F82F9"/>
    <a:srgbClr val="23A0E5"/>
    <a:srgbClr val="02B7CC"/>
    <a:srgbClr val="2EC4A4"/>
    <a:srgbClr val="65CD6E"/>
    <a:srgbClr val="B6C5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8535E-2655-4F05-9E83-722EAC955EF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B4EE9-DA19-4DB7-92B0-7C7A55C56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45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39B6-E3C8-C9F5-5ED5-0CA9ACCE1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646B2-4CF0-03C2-5328-460A902C8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35EA5-F38B-C3BA-AD92-EEED2CA0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B4E8-E526-CD89-759A-B83DB746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DB2E-4553-9398-F7B7-1CF7AB86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C994D-8656-CF59-4C85-4BF3FE75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697CA-AAB7-106E-6C23-E7E42E8A5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EB04-26E9-4C66-4E37-13105610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2E5A6-6325-94BE-10CA-77A0AA98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1C5D-117E-4C1A-10B9-29B6B1C2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7A74C-E81C-1A35-466F-04C1721E0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4D185-3532-93C9-43F0-8CB3F26A1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911-2354-0BD5-4BCE-BBEE90A86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D1A9C-7EC8-A632-5CEC-FF130C8A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E06C-AEC4-507B-05EA-14DB6594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5CCD-2CEC-C1E6-44F1-B1F70054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5358-3015-227B-3D62-5DD548454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C588-75AE-1DCF-345C-CF21058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D333-B771-7A09-66A4-D80813A0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2DE04-2B21-2B41-FEBC-A43B0AAC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1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4D50-0036-8FC6-BD98-C74CC61C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3FD20-19B0-A28F-C2CB-368CB07E2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1632-30C1-8FC1-F8B9-46091B72B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CE9D-E13F-0C89-05F5-1FED9526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8E7B4-579D-1BC8-F9D7-EC63D887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3FE7D-DC01-C879-C8AD-6626BC2B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C061F-A05F-15D6-5EFF-A2894DEE3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5C17C-A4B2-8F07-8DFB-B94479ECE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F1BD4-E4BB-779E-E163-E79CFDE5B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0CC31-310D-7915-8989-A19964A7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CE3DA-19F5-59D3-7083-989BF7AB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8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62DBD-2779-F7DC-BAAB-09761459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FD00B-42C6-0142-885A-91DCE02D7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2A53E-0173-74D0-131A-283775E78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B6EFA-2315-CDB7-F712-F41A7C1C1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4EE612-5023-71FD-C5CE-7BF67AB68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57631-6122-7A96-4D38-104687FD6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025F-57ED-C0B4-992B-CD9DA36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BBA2E-8B9D-2947-B329-AA972627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E823-4616-BD33-D1A3-9BCCD775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C3203-1FA7-C62F-A12C-2622EA46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84A01-CB42-B25C-79D7-8EA9EC5C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A3AB0-B33A-BAD1-F0F5-09405DBC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88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8A888B-DECA-6D44-5533-CB08554E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81131-F053-991A-CEE1-74D5D0C4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DFAC6-784C-6045-B0C7-E5463643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A4CC-56EC-B6D2-F78D-D08FA0DDB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3CD5-5DE4-0005-AF32-FBDB8FC1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59338B-7803-51BB-966C-CC8AAE70B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04AD6-3B2C-AE08-1307-5FCECD84E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A1672-5F15-E8A7-5DD7-A88F478FB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6898C-9072-2AE2-6CD2-75F4BFF4C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68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64B6-86D0-1A03-D481-464E4BC72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3CE6D-E89D-3811-CECE-C1641CF75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7313-8A3A-D9E5-B6DC-60CA87D00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D3CBB-72E3-EC3D-EBDD-C2DB696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F31FD-DD2B-A7D5-D589-89400E5E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AB000-F34C-5ED7-6B75-351BC8505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0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F126C-5131-4C7D-E219-61944D9E9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46964-9FF2-427F-A046-7A9CC77DF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66C1D-EC7E-CD26-BAEA-9CCEBCD9A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FB0C-486E-4F43-B0DC-68294A1EE464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9D7AB-634E-1712-CBF2-F6838ABCC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4B98-9B11-AD41-B10C-24144E325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19AE2-542C-4C8F-9075-BE62DC9D0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0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159E20-A40B-EDA3-E874-C5EA215AAC5A}"/>
              </a:ext>
            </a:extLst>
          </p:cNvPr>
          <p:cNvSpPr/>
          <p:nvPr/>
        </p:nvSpPr>
        <p:spPr>
          <a:xfrm>
            <a:off x="4686399" y="1333303"/>
            <a:ext cx="3924694" cy="392469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504F9E-40AC-AD90-E799-AE70A630B131}"/>
              </a:ext>
            </a:extLst>
          </p:cNvPr>
          <p:cNvSpPr/>
          <p:nvPr/>
        </p:nvSpPr>
        <p:spPr>
          <a:xfrm>
            <a:off x="4686399" y="2333331"/>
            <a:ext cx="2924666" cy="292466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1E7C6B-668B-631A-27DF-97420924D877}"/>
              </a:ext>
            </a:extLst>
          </p:cNvPr>
          <p:cNvSpPr/>
          <p:nvPr/>
        </p:nvSpPr>
        <p:spPr>
          <a:xfrm>
            <a:off x="4686399" y="3325503"/>
            <a:ext cx="1932494" cy="1932494"/>
          </a:xfrm>
          <a:prstGeom prst="roundRect">
            <a:avLst/>
          </a:prstGeom>
          <a:solidFill>
            <a:srgbClr val="8BC1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E8BD9F-15DE-610F-ECF3-C098C8E1F42B}"/>
              </a:ext>
            </a:extLst>
          </p:cNvPr>
          <p:cNvSpPr/>
          <p:nvPr/>
        </p:nvSpPr>
        <p:spPr>
          <a:xfrm>
            <a:off x="4686399" y="4230477"/>
            <a:ext cx="1027520" cy="1027520"/>
          </a:xfrm>
          <a:prstGeom prst="roundRect">
            <a:avLst/>
          </a:prstGeom>
          <a:solidFill>
            <a:srgbClr val="6FAC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260-6534-D5B7-9A93-7036487FFEE2}"/>
              </a:ext>
            </a:extLst>
          </p:cNvPr>
          <p:cNvSpPr txBox="1"/>
          <p:nvPr/>
        </p:nvSpPr>
        <p:spPr>
          <a:xfrm>
            <a:off x="4837880" y="4291750"/>
            <a:ext cx="72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28F7A-1EAA-4FFD-BACE-85F00DFD5A5D}"/>
              </a:ext>
            </a:extLst>
          </p:cNvPr>
          <p:cNvSpPr txBox="1"/>
          <p:nvPr/>
        </p:nvSpPr>
        <p:spPr>
          <a:xfrm>
            <a:off x="5562437" y="342633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7F472-03C7-D635-9CA5-C3398973C223}"/>
              </a:ext>
            </a:extLst>
          </p:cNvPr>
          <p:cNvSpPr txBox="1"/>
          <p:nvPr/>
        </p:nvSpPr>
        <p:spPr>
          <a:xfrm>
            <a:off x="6486264" y="2468974"/>
            <a:ext cx="786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C623C6-B3F9-F315-0A29-D15FF75DA628}"/>
              </a:ext>
            </a:extLst>
          </p:cNvPr>
          <p:cNvSpPr txBox="1"/>
          <p:nvPr/>
        </p:nvSpPr>
        <p:spPr>
          <a:xfrm>
            <a:off x="5702138" y="1577973"/>
            <a:ext cx="2507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multi-dimensional arrays</a:t>
            </a:r>
          </a:p>
          <a:p>
            <a:pPr algn="r"/>
            <a:r>
              <a:rPr lang="en-US" dirty="0"/>
              <a:t>(e.g., tensor)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2D6DCB-7BD0-FF11-E8D6-BA2D7213ED1D}"/>
              </a:ext>
            </a:extLst>
          </p:cNvPr>
          <p:cNvSpPr txBox="1"/>
          <p:nvPr/>
        </p:nvSpPr>
        <p:spPr>
          <a:xfrm>
            <a:off x="3502043" y="248079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26F633-E53A-D26B-B8AC-54517CE4C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492" y="4611592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C8ECC3-AAA7-06C8-4A2C-BCBDC29F40F9}"/>
                  </a:ext>
                </a:extLst>
              </p:cNvPr>
              <p:cNvSpPr txBox="1"/>
              <p:nvPr/>
            </p:nvSpPr>
            <p:spPr>
              <a:xfrm>
                <a:off x="4884399" y="4916946"/>
                <a:ext cx="6315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C8ECC3-AAA7-06C8-4A2C-BCBDC29F4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399" y="4916946"/>
                <a:ext cx="63151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B8B80DDE-234D-F27D-D58E-383D58B7D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292" y="3741889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2AEBDD-EEFE-CB7B-3CC7-37E78BB4BAC4}"/>
                  </a:ext>
                </a:extLst>
              </p:cNvPr>
              <p:cNvSpPr txBox="1"/>
              <p:nvPr/>
            </p:nvSpPr>
            <p:spPr>
              <a:xfrm>
                <a:off x="5632058" y="4047243"/>
                <a:ext cx="6378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2AEBDD-EEFE-CB7B-3CC7-37E78BB4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058" y="4047243"/>
                <a:ext cx="637803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8FEC3F37-7B6D-6905-5800-D688FAF4E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47" y="278928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74166F-A08A-BA81-AEF8-1BAF02BAC24A}"/>
                  </a:ext>
                </a:extLst>
              </p:cNvPr>
              <p:cNvSpPr txBox="1"/>
              <p:nvPr/>
            </p:nvSpPr>
            <p:spPr>
              <a:xfrm>
                <a:off x="6582926" y="3094637"/>
                <a:ext cx="6921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74166F-A08A-BA81-AEF8-1BAF02BA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926" y="3094637"/>
                <a:ext cx="69217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42B303D1-4D9E-DA72-C80B-FB855E61C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288" y="1577973"/>
            <a:ext cx="933678" cy="93367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3429B99-D300-5385-8640-FEE4E15A3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64" y="1577973"/>
            <a:ext cx="369332" cy="3693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E039-1CBE-A915-4826-2FC8DF6DDBA0}"/>
                  </a:ext>
                </a:extLst>
              </p:cNvPr>
              <p:cNvSpPr txBox="1"/>
              <p:nvPr/>
            </p:nvSpPr>
            <p:spPr>
              <a:xfrm>
                <a:off x="4921304" y="1902569"/>
                <a:ext cx="11458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065E039-1CBE-A915-4826-2FC8DF6DD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304" y="1902569"/>
                <a:ext cx="114582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EBD3699C-A34D-B79B-FE4D-6960B21158C9}"/>
              </a:ext>
            </a:extLst>
          </p:cNvPr>
          <p:cNvSpPr txBox="1"/>
          <p:nvPr/>
        </p:nvSpPr>
        <p:spPr>
          <a:xfrm>
            <a:off x="3984188" y="773511"/>
            <a:ext cx="4165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Scope of numeric type variables</a:t>
            </a:r>
          </a:p>
        </p:txBody>
      </p:sp>
    </p:spTree>
    <p:extLst>
      <p:ext uri="{BB962C8B-B14F-4D97-AF65-F5344CB8AC3E}">
        <p14:creationId xmlns:p14="http://schemas.microsoft.com/office/powerpoint/2010/main" val="297130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C4BA17-45D9-2811-9DC0-DC25E06938A7}"/>
              </a:ext>
            </a:extLst>
          </p:cNvPr>
          <p:cNvSpPr txBox="1"/>
          <p:nvPr/>
        </p:nvSpPr>
        <p:spPr>
          <a:xfrm>
            <a:off x="4794382" y="773511"/>
            <a:ext cx="254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Examples of vector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28AF47-F0CE-9031-00DA-4169F11F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625" y="2152787"/>
            <a:ext cx="1361905" cy="21904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31DF97-D0C5-979E-6854-24B1F10AA825}"/>
              </a:ext>
            </a:extLst>
          </p:cNvPr>
          <p:cNvSpPr txBox="1"/>
          <p:nvPr/>
        </p:nvSpPr>
        <p:spPr>
          <a:xfrm>
            <a:off x="2875807" y="1676400"/>
            <a:ext cx="132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 scores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CEBA85-8A04-3F74-4A0C-957EDF56FC3F}"/>
              </a:ext>
            </a:extLst>
          </p:cNvPr>
          <p:cNvSpPr/>
          <p:nvPr/>
        </p:nvSpPr>
        <p:spPr>
          <a:xfrm>
            <a:off x="4775525" y="3085430"/>
            <a:ext cx="107403" cy="325190"/>
          </a:xfrm>
          <a:prstGeom prst="roundRect">
            <a:avLst>
              <a:gd name="adj" fmla="val 47437"/>
            </a:avLst>
          </a:prstGeom>
          <a:solidFill>
            <a:srgbClr val="F9FB1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70A0346-CDCD-E09C-89D2-4A39B5C26A23}"/>
              </a:ext>
            </a:extLst>
          </p:cNvPr>
          <p:cNvSpPr/>
          <p:nvPr/>
        </p:nvSpPr>
        <p:spPr>
          <a:xfrm>
            <a:off x="5009657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F9D82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76DB83B-6781-A763-D493-35181FAF2499}"/>
              </a:ext>
            </a:extLst>
          </p:cNvPr>
          <p:cNvSpPr/>
          <p:nvPr/>
        </p:nvSpPr>
        <p:spPr>
          <a:xfrm>
            <a:off x="5243789" y="2417174"/>
            <a:ext cx="107403" cy="1661702"/>
          </a:xfrm>
          <a:prstGeom prst="roundRect">
            <a:avLst>
              <a:gd name="adj" fmla="val 47437"/>
            </a:avLst>
          </a:prstGeom>
          <a:solidFill>
            <a:srgbClr val="F4BA3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AEAEE05-9E40-C5F8-E210-30BFF680A3B8}"/>
              </a:ext>
            </a:extLst>
          </p:cNvPr>
          <p:cNvSpPr/>
          <p:nvPr/>
        </p:nvSpPr>
        <p:spPr>
          <a:xfrm>
            <a:off x="5477920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B6C53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E964E41-9190-4B80-E445-F90C8054BCC1}"/>
              </a:ext>
            </a:extLst>
          </p:cNvPr>
          <p:cNvSpPr/>
          <p:nvPr/>
        </p:nvSpPr>
        <p:spPr>
          <a:xfrm>
            <a:off x="5712052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65CD6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6A80071-55D5-49C3-5DEC-CB2B20C04ED7}"/>
              </a:ext>
            </a:extLst>
          </p:cNvPr>
          <p:cNvSpPr/>
          <p:nvPr/>
        </p:nvSpPr>
        <p:spPr>
          <a:xfrm>
            <a:off x="5946184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2EC4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128CD2-25FE-808D-51CE-B77806B1240B}"/>
              </a:ext>
            </a:extLst>
          </p:cNvPr>
          <p:cNvSpPr/>
          <p:nvPr/>
        </p:nvSpPr>
        <p:spPr>
          <a:xfrm>
            <a:off x="6180316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02B7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ED69E7-47E0-F167-0257-C1C07A4FD47A}"/>
              </a:ext>
            </a:extLst>
          </p:cNvPr>
          <p:cNvSpPr/>
          <p:nvPr/>
        </p:nvSpPr>
        <p:spPr>
          <a:xfrm>
            <a:off x="6420945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23A0E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9ECB5AB-68D6-1F72-8A51-C07C517E2DFA}"/>
              </a:ext>
            </a:extLst>
          </p:cNvPr>
          <p:cNvSpPr/>
          <p:nvPr/>
        </p:nvSpPr>
        <p:spPr>
          <a:xfrm>
            <a:off x="6650202" y="2514730"/>
            <a:ext cx="107403" cy="1466591"/>
          </a:xfrm>
          <a:prstGeom prst="roundRect">
            <a:avLst>
              <a:gd name="adj" fmla="val 47437"/>
            </a:avLst>
          </a:prstGeom>
          <a:solidFill>
            <a:srgbClr val="2F82F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BF97B0-E9E2-92F7-30BA-B7E1D568284E}"/>
              </a:ext>
            </a:extLst>
          </p:cNvPr>
          <p:cNvSpPr/>
          <p:nvPr/>
        </p:nvSpPr>
        <p:spPr>
          <a:xfrm>
            <a:off x="6879459" y="2626919"/>
            <a:ext cx="107403" cy="1242211"/>
          </a:xfrm>
          <a:prstGeom prst="roundRect">
            <a:avLst>
              <a:gd name="adj" fmla="val 47437"/>
            </a:avLst>
          </a:prstGeom>
          <a:solidFill>
            <a:srgbClr val="4660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153C5F7-B800-FDB8-CF31-C6A202C8237E}"/>
              </a:ext>
            </a:extLst>
          </p:cNvPr>
          <p:cNvSpPr/>
          <p:nvPr/>
        </p:nvSpPr>
        <p:spPr>
          <a:xfrm>
            <a:off x="7103824" y="2836665"/>
            <a:ext cx="107403" cy="822721"/>
          </a:xfrm>
          <a:prstGeom prst="roundRect">
            <a:avLst>
              <a:gd name="adj" fmla="val 47437"/>
            </a:avLst>
          </a:prstGeom>
          <a:solidFill>
            <a:srgbClr val="4740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DC768C3-4B28-CA44-6FBC-FC48486819E0}"/>
              </a:ext>
            </a:extLst>
          </p:cNvPr>
          <p:cNvSpPr/>
          <p:nvPr/>
        </p:nvSpPr>
        <p:spPr>
          <a:xfrm>
            <a:off x="7328188" y="2978120"/>
            <a:ext cx="107403" cy="539810"/>
          </a:xfrm>
          <a:prstGeom prst="roundRect">
            <a:avLst>
              <a:gd name="adj" fmla="val 47437"/>
            </a:avLst>
          </a:prstGeom>
          <a:solidFill>
            <a:srgbClr val="3E26A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263B2A-9A45-FB1B-FB5A-208468D2887B}"/>
              </a:ext>
            </a:extLst>
          </p:cNvPr>
          <p:cNvSpPr txBox="1"/>
          <p:nvPr/>
        </p:nvSpPr>
        <p:spPr>
          <a:xfrm>
            <a:off x="5368818" y="167640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Sound Signals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7D85E6-40FA-38F7-CC3E-B982B2F9A57C}"/>
              </a:ext>
            </a:extLst>
          </p:cNvPr>
          <p:cNvSpPr/>
          <p:nvPr/>
        </p:nvSpPr>
        <p:spPr>
          <a:xfrm>
            <a:off x="8056615" y="2315487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3C62C5-A1BA-0361-1526-0D50F1B023AD}"/>
              </a:ext>
            </a:extLst>
          </p:cNvPr>
          <p:cNvSpPr/>
          <p:nvPr/>
        </p:nvSpPr>
        <p:spPr>
          <a:xfrm>
            <a:off x="8802644" y="2315487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FEAE79-A27C-8010-32B4-2775E993A777}"/>
              </a:ext>
            </a:extLst>
          </p:cNvPr>
          <p:cNvSpPr/>
          <p:nvPr/>
        </p:nvSpPr>
        <p:spPr>
          <a:xfrm>
            <a:off x="9548673" y="2315487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689549A-9148-AB8B-82CD-53E74CC5AD9D}"/>
              </a:ext>
            </a:extLst>
          </p:cNvPr>
          <p:cNvSpPr/>
          <p:nvPr/>
        </p:nvSpPr>
        <p:spPr>
          <a:xfrm>
            <a:off x="8429630" y="2688502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92814D-4AEB-D502-79BD-109FB26BF2D9}"/>
              </a:ext>
            </a:extLst>
          </p:cNvPr>
          <p:cNvSpPr/>
          <p:nvPr/>
        </p:nvSpPr>
        <p:spPr>
          <a:xfrm>
            <a:off x="9176260" y="2688502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D9A4DFF-E962-972B-4F71-6E29475A4EAA}"/>
              </a:ext>
            </a:extLst>
          </p:cNvPr>
          <p:cNvSpPr/>
          <p:nvPr/>
        </p:nvSpPr>
        <p:spPr>
          <a:xfrm>
            <a:off x="8056615" y="3061516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8F04DAF-DB0D-7DFB-A928-77B16729DB20}"/>
              </a:ext>
            </a:extLst>
          </p:cNvPr>
          <p:cNvSpPr/>
          <p:nvPr/>
        </p:nvSpPr>
        <p:spPr>
          <a:xfrm>
            <a:off x="8802644" y="3061516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9A0CE6-2D4A-37CB-E447-875D41F2531D}"/>
              </a:ext>
            </a:extLst>
          </p:cNvPr>
          <p:cNvSpPr/>
          <p:nvPr/>
        </p:nvSpPr>
        <p:spPr>
          <a:xfrm>
            <a:off x="9548673" y="3061516"/>
            <a:ext cx="373015" cy="3730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D29246-D69A-AB60-AE98-98AE5EAD0080}"/>
              </a:ext>
            </a:extLst>
          </p:cNvPr>
          <p:cNvSpPr/>
          <p:nvPr/>
        </p:nvSpPr>
        <p:spPr>
          <a:xfrm>
            <a:off x="8429630" y="3434531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905C67-72F5-24D7-6D4C-0D5AF7F01701}"/>
              </a:ext>
            </a:extLst>
          </p:cNvPr>
          <p:cNvSpPr/>
          <p:nvPr/>
        </p:nvSpPr>
        <p:spPr>
          <a:xfrm>
            <a:off x="9176260" y="3434531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D54420-564F-B864-9AC7-FE1B4DE02F29}"/>
              </a:ext>
            </a:extLst>
          </p:cNvPr>
          <p:cNvSpPr/>
          <p:nvPr/>
        </p:nvSpPr>
        <p:spPr>
          <a:xfrm>
            <a:off x="8056615" y="3807545"/>
            <a:ext cx="373015" cy="37301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9988AF-0449-178F-9B79-45FD5A6961D4}"/>
              </a:ext>
            </a:extLst>
          </p:cNvPr>
          <p:cNvSpPr/>
          <p:nvPr/>
        </p:nvSpPr>
        <p:spPr>
          <a:xfrm>
            <a:off x="8802644" y="3807545"/>
            <a:ext cx="373015" cy="373015"/>
          </a:xfrm>
          <a:prstGeom prst="rect">
            <a:avLst/>
          </a:prstGeom>
          <a:solidFill>
            <a:srgbClr val="4674C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747CD1-9A67-78BD-7C6E-8F63685F1469}"/>
              </a:ext>
            </a:extLst>
          </p:cNvPr>
          <p:cNvSpPr/>
          <p:nvPr/>
        </p:nvSpPr>
        <p:spPr>
          <a:xfrm>
            <a:off x="9548673" y="3807545"/>
            <a:ext cx="373015" cy="373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AD167E3-3E55-AB4B-E235-8C96E1437C45}"/>
              </a:ext>
            </a:extLst>
          </p:cNvPr>
          <p:cNvSpPr txBox="1"/>
          <p:nvPr/>
        </p:nvSpPr>
        <p:spPr>
          <a:xfrm>
            <a:off x="8564355" y="1676400"/>
            <a:ext cx="84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65889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2022-12-14T01:45:01Z</dcterms:created>
  <dcterms:modified xsi:type="dcterms:W3CDTF">2022-12-14T02:34:53Z</dcterms:modified>
</cp:coreProperties>
</file>