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46F9-D8D2-B005-854C-A2B44C245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1E696-D69E-FCAD-929E-0B4180671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9186F-1391-F7F7-75CD-B5343349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48BB-312F-46D1-8157-3EA4D02A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7064-87AC-B63C-AB0B-1B3AEA66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387C-2306-49D3-4954-F4B8DF86C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0BF90-F53B-5CD7-82AA-ADB16F9FA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FA27-4A8A-ADFF-BAD5-4B0DCD28E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27F9C-0AA2-AFC6-45C8-DE43F46A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55E2A-4F97-A99E-BFDB-661D7899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1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B162BC-A75D-251E-7240-8DB41A991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E767F-6DFE-EF95-AD84-895BDB4C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57F7-C2B7-B7FD-D455-CE201E10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9E56-C59E-C9F6-8039-3025931B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D4312-25C4-E2B0-D71C-A4404589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73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F05F-622E-6208-EACD-C92B3F09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8B64B-66F9-D35E-8008-EB62C98A0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D2FBB-09DC-8FE3-0DF3-3D3CBE97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DDC92-A7E9-3EC9-B48F-C7418E493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693F4-C3BF-2742-403E-1C23B2BC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44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5599-A3C1-3661-1EC1-ED161D267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F921-55EC-1652-80F0-B3C2B74A2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5182D-DA07-42FD-EDCB-E35AB6808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30296-8186-DA0B-25A2-313016B4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030FE-2CB6-90ED-F93F-77E06ECD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9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9453F-045F-8AE9-9C0E-B44955C43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4BF80-F8D1-8478-775C-512EBB22F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DD054-62D3-BC9A-2C4D-C0C8432DE7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8CDCD-3B0A-D4F3-C505-A772FE537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1DF67-B9B3-820F-96EE-1A897114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2F5D8-EA90-F4DD-9964-21720CC97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B02A-982C-8682-F15E-F3BB4BB8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E00D-A59B-783E-5809-0F273EA15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4A705-4DA1-3127-D61C-D508D3A6D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8B444-24BE-D927-9EE0-B7901E136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4F954-071F-19A1-0A6A-EB217DB02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83147-83B7-F3CE-EA42-356771E6F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D448F-A835-3FC7-9B22-1A66416B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EC6E4-51E4-D1A0-1415-0B5EC8A7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35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71285-D0F7-DBD1-93F1-8EAF30A36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B2CAFE-76E6-5287-C231-9DA2F3F8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E29DC-29E8-9363-B15F-8514DA641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B823A-90D3-734D-DE7A-2F5EF60D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29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59672-389F-FE43-D563-B23B35E3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64449-3235-EA8C-2B29-75BC7774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86796-A4CF-AABB-9892-CE3531FE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C24B-C6E7-EC75-5B72-37BDF5C1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6AFC-12BB-6DC2-AFDC-564F145F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3F846-E38C-A148-CFE2-9390996FA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E12F-249E-9169-0C98-10767167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91345-E0E9-6E4F-F308-97DD79A8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92EAD-0219-B998-E415-E4120C53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71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0DB5-087A-0B96-DC31-A2F8F8F43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81FCF-28B3-F68D-6CE0-F3B744DCF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392D0-A55D-7632-6F58-A9477CD90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16602-B7F9-AC8B-E2D9-45039459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F6D6E-F38A-3A0A-2BA9-9D8FABD7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2F687-1705-ED84-F7BF-2D24AB42A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6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32CE9-B1B2-4342-5818-1099E0A4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DE0D6-E750-F4B7-4BCE-0EFED848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3FD34-4265-89BC-1FCE-21205E4FAD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62F6F-6067-4670-9D10-2477899D42A4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7A366-39B2-5CC6-8A9E-5444D74D92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B66DA-A7F7-65E4-FEBD-0667668A4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54B6-947C-4C16-A2A8-643042AEE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5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38CEAC-01A6-E331-F97D-73AAC7A0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43" y="1959180"/>
            <a:ext cx="3652411" cy="2739307"/>
          </a:xfrm>
          <a:prstGeom prst="rect">
            <a:avLst/>
          </a:prstGeom>
        </p:spPr>
      </p:pic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04CCE7B3-5059-A309-B4E7-C505BEF5D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734" y="2148520"/>
            <a:ext cx="2326845" cy="254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Google Sheets?">
            <a:extLst>
              <a:ext uri="{FF2B5EF4-FFF2-40B4-BE49-F238E27FC236}">
                <a16:creationId xmlns:a16="http://schemas.microsoft.com/office/drawing/2014/main" id="{8B01AEB8-016C-E047-3BC9-131DD4664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759" y="2091292"/>
            <a:ext cx="2869378" cy="266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40715C6-B02C-14FD-1A96-CD5EA07E3619}"/>
              </a:ext>
            </a:extLst>
          </p:cNvPr>
          <p:cNvGrpSpPr/>
          <p:nvPr/>
        </p:nvGrpSpPr>
        <p:grpSpPr>
          <a:xfrm rot="5400000">
            <a:off x="7998390" y="3030657"/>
            <a:ext cx="344384" cy="596353"/>
            <a:chOff x="7410203" y="3429000"/>
            <a:chExt cx="344384" cy="77745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5144CE3-B2D6-D662-F913-29A594E081A4}"/>
                </a:ext>
              </a:extLst>
            </p:cNvPr>
            <p:cNvCxnSpPr/>
            <p:nvPr/>
          </p:nvCxnSpPr>
          <p:spPr>
            <a:xfrm>
              <a:off x="7410203" y="3429000"/>
              <a:ext cx="0" cy="7774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636910-D209-3568-ABA6-51E3D89E7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587" y="3429000"/>
              <a:ext cx="0" cy="7774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985B8E6-6B9F-44D4-2DE3-052271954184}"/>
              </a:ext>
            </a:extLst>
          </p:cNvPr>
          <p:cNvGrpSpPr/>
          <p:nvPr/>
        </p:nvGrpSpPr>
        <p:grpSpPr>
          <a:xfrm rot="5400000">
            <a:off x="4170281" y="3030658"/>
            <a:ext cx="344384" cy="596353"/>
            <a:chOff x="7410203" y="3429000"/>
            <a:chExt cx="344384" cy="77745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68CC1FF-0441-304A-3C6B-763FB8FDD72F}"/>
                </a:ext>
              </a:extLst>
            </p:cNvPr>
            <p:cNvCxnSpPr/>
            <p:nvPr/>
          </p:nvCxnSpPr>
          <p:spPr>
            <a:xfrm>
              <a:off x="7410203" y="3429000"/>
              <a:ext cx="0" cy="7774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5A6D42-4836-D042-0473-6D2750EA90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4587" y="3429000"/>
              <a:ext cx="0" cy="77745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3336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2023-07-18T05:19:22Z</dcterms:created>
  <dcterms:modified xsi:type="dcterms:W3CDTF">2023-07-18T05:22:29Z</dcterms:modified>
</cp:coreProperties>
</file>