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78" autoAdjust="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6F9-D8D2-B005-854C-A2B44C24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E696-D69E-FCAD-929E-0B4180671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186F-1391-F7F7-75CD-B5343349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48BB-312F-46D1-8157-3EA4D02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7064-87AC-B63C-AB0B-1B3AEA6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387C-2306-49D3-4954-F4B8DF86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0BF90-F53B-5CD7-82AA-ADB16F9F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FA27-4A8A-ADFF-BAD5-4B0DCD28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F9C-0AA2-AFC6-45C8-DE43F46A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5E2A-4F97-A99E-BFDB-661D7899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162BC-A75D-251E-7240-8DB41A99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E767F-6DFE-EF95-AD84-895BDB4C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57F7-C2B7-B7FD-D455-CE201E1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9E56-C59E-C9F6-8039-3025931B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4312-25C4-E2B0-D71C-A440458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F05F-622E-6208-EACD-C92B3F09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B64B-66F9-D35E-8008-EB62C98A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2FBB-09DC-8FE3-0DF3-3D3CBE9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DC92-A7E9-3EC9-B48F-C7418E49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93F4-C3BF-2742-403E-1C23B2BC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5599-A3C1-3661-1EC1-ED161D26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F921-55EC-1652-80F0-B3C2B74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182D-DA07-42FD-EDCB-E35AB68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0296-8186-DA0B-25A2-313016B4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30FE-2CB6-90ED-F93F-77E06ECD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53F-045F-8AE9-9C0E-B44955C4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BF80-F8D1-8478-775C-512EBB22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DD054-62D3-BC9A-2C4D-C0C8432DE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CDCD-3B0A-D4F3-C505-A772FE5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DF67-B9B3-820F-96EE-1A89711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F5D8-EA90-F4DD-9964-21720CC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02A-982C-8682-F15E-F3BB4BB8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E00D-A59B-783E-5809-0F273EA1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705-4DA1-3127-D61C-D508D3A6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8B444-24BE-D927-9EE0-B7901E13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F954-071F-19A1-0A6A-EB217DB0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83147-83B7-F3CE-EA42-356771E6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D448F-A835-3FC7-9B22-1A66416B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EC6E4-51E4-D1A0-1415-0B5EC8A7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285-D0F7-DBD1-93F1-8EAF30A3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2CAFE-76E6-5287-C231-9DA2F3F8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E29DC-29E8-9363-B15F-8514DA64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823A-90D3-734D-DE7A-2F5EF60D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59672-389F-FE43-D563-B23B35E3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64449-3235-EA8C-2B29-75BC777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6796-A4CF-AABB-9892-CE3531FE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24B-C6E7-EC75-5B72-37BDF5C1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6AFC-12BB-6DC2-AFDC-564F145F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3F846-E38C-A148-CFE2-9390996F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E12F-249E-9169-0C98-1076716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345-E0E9-6E4F-F308-97DD79A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2EAD-0219-B998-E415-E4120C5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0DB5-087A-0B96-DC31-A2F8F8F4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81FCF-28B3-F68D-6CE0-F3B744DC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2D0-A55D-7632-6F58-A9477CD9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6602-B7F9-AC8B-E2D9-4503945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F6D6E-F38A-3A0A-2BA9-9D8FABD7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F687-1705-ED84-F7BF-2D24AB42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32CE9-B1B2-4342-5818-1099E0A4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E0D6-E750-F4B7-4BCE-0EFED848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FD34-4265-89BC-1FCE-21205E4FA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A366-39B2-5CC6-8A9E-5444D74D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66DA-A7F7-65E4-FEBD-0667668A4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C++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1C6B82-FB58-AD93-5B87-7E6CBEF2445B}"/>
              </a:ext>
            </a:extLst>
          </p:cNvPr>
          <p:cNvGrpSpPr/>
          <p:nvPr/>
        </p:nvGrpSpPr>
        <p:grpSpPr>
          <a:xfrm>
            <a:off x="953302" y="1985229"/>
            <a:ext cx="10866789" cy="3166241"/>
            <a:chOff x="668295" y="2153905"/>
            <a:chExt cx="10866789" cy="3166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38CEAC-01A6-E331-F97D-73AAC7A02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295" y="2153905"/>
              <a:ext cx="3084266" cy="2313196"/>
            </a:xfrm>
            <a:prstGeom prst="rect">
              <a:avLst/>
            </a:prstGeom>
          </p:spPr>
        </p:pic>
        <p:pic>
          <p:nvPicPr>
            <p:cNvPr id="6" name="Picture 5" descr="A blue hexagon with white letters and white text&#10;&#10;Description automatically generated">
              <a:extLst>
                <a:ext uri="{FF2B5EF4-FFF2-40B4-BE49-F238E27FC236}">
                  <a16:creationId xmlns:a16="http://schemas.microsoft.com/office/drawing/2014/main" id="{19ACCB4E-EDAF-4BDF-4666-43EFB09C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739601" y="2289541"/>
              <a:ext cx="1819538" cy="2041924"/>
            </a:xfrm>
            <a:prstGeom prst="rect">
              <a:avLst/>
            </a:prstGeom>
          </p:spPr>
        </p:pic>
        <p:pic>
          <p:nvPicPr>
            <p:cNvPr id="1030" name="Picture 6" descr="wasm-reference-manual/WebAssembly.md at master ·  sunfishcode/wasm-reference-manual · GitHub">
              <a:extLst>
                <a:ext uri="{FF2B5EF4-FFF2-40B4-BE49-F238E27FC236}">
                  <a16:creationId xmlns:a16="http://schemas.microsoft.com/office/drawing/2014/main" id="{D160B085-BD86-EAE4-F85E-3316CAAA2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9380" y="2441926"/>
              <a:ext cx="5225704" cy="2878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AE90FD6-2946-E580-2AF2-058175820827}"/>
                </a:ext>
              </a:extLst>
            </p:cNvPr>
            <p:cNvSpPr/>
            <p:nvPr/>
          </p:nvSpPr>
          <p:spPr>
            <a:xfrm>
              <a:off x="3471197" y="3068187"/>
              <a:ext cx="978408" cy="484632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173F929-BD5F-B9E6-14C4-DBFDAEFC6440}"/>
                </a:ext>
              </a:extLst>
            </p:cNvPr>
            <p:cNvSpPr/>
            <p:nvPr/>
          </p:nvSpPr>
          <p:spPr>
            <a:xfrm>
              <a:off x="6763303" y="3068187"/>
              <a:ext cx="978408" cy="484632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33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2023-07-18T05:19:22Z</dcterms:created>
  <dcterms:modified xsi:type="dcterms:W3CDTF">2023-07-18T05:28:29Z</dcterms:modified>
</cp:coreProperties>
</file>