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7D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25" d="100"/>
          <a:sy n="125" d="100"/>
        </p:scale>
        <p:origin x="1662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93B8-7FBD-0A16-064C-E2483852D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65E60-E231-A625-C7DF-BD73B38A8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A61D0-66C0-AE14-F03C-862536EF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5EA1-4AF3-4973-B890-F06737F1C8C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47D6E-C856-8451-07AF-5D1AED20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057F8-ACE6-45D7-1A4C-3E90444C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A619-FB65-4369-B136-5BF83D94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3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3E74-BED6-255B-8207-3E5207CA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04958-ED2D-4531-5CA8-F9350C62C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D3C28-4748-500D-6DFD-1C60AF3C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5EA1-4AF3-4973-B890-F06737F1C8C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669AC-3BFE-875E-25AA-52AF38C1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32C29-76C7-4147-F33F-F76334AB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A619-FB65-4369-B136-5BF83D94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9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84D18-57A9-182D-44AE-F18C43C2E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8F2E4-2182-782C-2197-23B2E28C5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B0573-590B-8A68-F50C-D88B8A53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5EA1-4AF3-4973-B890-F06737F1C8C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0989C-3B02-363E-E941-842EC718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39CA0-E01D-018F-7CE8-F34936D9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A619-FB65-4369-B136-5BF83D94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A09E6-A002-EBB0-697A-C06E228C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60015-A627-CD92-6AD9-3C642EFF8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8AC4F-907F-3C3F-2BA2-B247BBD0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5EA1-4AF3-4973-B890-F06737F1C8C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3A3AE-7170-0B84-A18D-142F6480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132EF-D975-A9EB-6A81-ED461408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A619-FB65-4369-B136-5BF83D94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9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21350-67B4-64D2-E8AA-66650838B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3618E-03E2-0C89-072D-29578EDDA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68216-2DE5-BE93-ECAC-E3E233F2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5EA1-4AF3-4973-B890-F06737F1C8C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D24DD-38BC-0F4F-8419-B0FEEFCB5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29FE3-6D94-3E6D-F7B1-0176FC21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A619-FB65-4369-B136-5BF83D94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9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FF37-0FAF-EE2E-0145-DDF3FBB5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EA7FD-9CC9-2E9E-EFDC-96BF28C42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DE34B-EC78-E6EA-44CF-D73068600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2EEA1-896D-86B8-1D1B-3022000B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5EA1-4AF3-4973-B890-F06737F1C8C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E9B6A-EB3B-A322-09C2-04F47B35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C0408-F1CC-5C7E-29D4-9678FECA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A619-FB65-4369-B136-5BF83D94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C7B9-B444-2BFF-4E10-0F3CEF959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D0C30-9995-D017-569A-23AFCE02B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4685C-2990-BB19-54D6-391C5C471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05C6F-D878-DA10-21A0-52DE2B105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88932-566E-9D35-C9BE-A90C896AD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001CA-4D80-B4A8-F7C5-DF222B03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5EA1-4AF3-4973-B890-F06737F1C8C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44AC5-5259-719E-BEAE-2EB9684D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A10EE-A911-FC69-0EB9-FF5B9F84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A619-FB65-4369-B136-5BF83D94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3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F4A2-5886-078D-21CA-9FAFFBA2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793C5-04D3-9C50-560B-8321E945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5EA1-4AF3-4973-B890-F06737F1C8C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EB097-C341-4C01-51A2-4854945C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95AC7-523E-DBD3-4575-D190927F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A619-FB65-4369-B136-5BF83D94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5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A10E5-6321-2C27-0DA7-A3A18D45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5EA1-4AF3-4973-B890-F06737F1C8C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13CF5-0912-FB99-F995-DA39FC4E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613D1-2409-7AD5-46B4-162AFDF5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A619-FB65-4369-B136-5BF83D94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1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3033-8274-0068-102F-84F1206F4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07B6-1A9F-F7E4-ADB6-AFF8D15A5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826F5-13AB-570A-D074-7AED190C6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46A3A-C886-D192-2FE8-80DE7EE1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5EA1-4AF3-4973-B890-F06737F1C8C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93B08-9791-DF5D-21BA-C46FCA5F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6B23E-7307-2D4A-3E6D-C8EDEB5E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A619-FB65-4369-B136-5BF83D94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5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AE632-EFDC-0C14-6B24-6F1EC0B16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B6B1E-E3CA-8513-F7DB-C2A091610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07556-3FD7-F21B-F85B-210E36BD5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97823-CFC7-886A-5F10-041188F8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5EA1-4AF3-4973-B890-F06737F1C8C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5ED53-DCE0-5A91-D603-E1CF74E5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C1F0B-F4E0-869C-5113-847F068F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BA619-FB65-4369-B136-5BF83D94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1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704A51-B3BD-63F9-9C2B-DCCFC6DB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12874-CE1E-2773-C786-CB8F043AB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CB101-04BA-8C1B-87F0-56C51AE63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C5EA1-4AF3-4973-B890-F06737F1C8C9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B7CEA-1545-58C7-CCC3-F0D07EE79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EA514-888C-80D1-46F1-B1E82129C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BA619-FB65-4369-B136-5BF83D94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5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AE8444D-A04C-9E64-3D34-3B8A5C3A0604}"/>
              </a:ext>
            </a:extLst>
          </p:cNvPr>
          <p:cNvGrpSpPr/>
          <p:nvPr/>
        </p:nvGrpSpPr>
        <p:grpSpPr>
          <a:xfrm>
            <a:off x="3572494" y="528489"/>
            <a:ext cx="5047012" cy="5386091"/>
            <a:chOff x="3572494" y="528489"/>
            <a:chExt cx="5047012" cy="53860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9E12F6-EB54-A13B-9920-9BB4F69AA0C0}"/>
                </a:ext>
              </a:extLst>
            </p:cNvPr>
            <p:cNvSpPr/>
            <p:nvPr/>
          </p:nvSpPr>
          <p:spPr>
            <a:xfrm>
              <a:off x="3572494" y="698025"/>
              <a:ext cx="5047012" cy="5047013"/>
            </a:xfrm>
            <a:prstGeom prst="rect">
              <a:avLst/>
            </a:prstGeom>
            <a:solidFill>
              <a:srgbClr val="347DB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4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7862CB2-A313-0119-B55B-0FB988E1C028}"/>
                </a:ext>
              </a:extLst>
            </p:cNvPr>
            <p:cNvSpPr txBox="1"/>
            <p:nvPr/>
          </p:nvSpPr>
          <p:spPr>
            <a:xfrm>
              <a:off x="4042400" y="528489"/>
              <a:ext cx="4107216" cy="538609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34400" dirty="0">
                  <a:solidFill>
                    <a:schemeClr val="bg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046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6FABC-08D1-657D-98A5-10ABA9A8DE2E}"/>
              </a:ext>
            </a:extLst>
          </p:cNvPr>
          <p:cNvSpPr txBox="1"/>
          <p:nvPr/>
        </p:nvSpPr>
        <p:spPr>
          <a:xfrm>
            <a:off x="4310743" y="2315028"/>
            <a:ext cx="37048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</a:p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CCF368-C309-D593-B4B8-866C48973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225" y="2053771"/>
            <a:ext cx="2737674" cy="275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31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 Yeo</dc:creator>
  <cp:lastModifiedBy>Angelo Yeo</cp:lastModifiedBy>
  <cp:revision>2</cp:revision>
  <dcterms:created xsi:type="dcterms:W3CDTF">2023-05-19T06:05:37Z</dcterms:created>
  <dcterms:modified xsi:type="dcterms:W3CDTF">2023-07-18T05:03:31Z</dcterms:modified>
</cp:coreProperties>
</file>