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B79"/>
    <a:srgbClr val="9BA993"/>
    <a:srgbClr val="5D7288"/>
    <a:srgbClr val="547998"/>
    <a:srgbClr val="0C516E"/>
    <a:srgbClr val="F9FAFB"/>
    <a:srgbClr val="D0D8DE"/>
    <a:srgbClr val="8AA7DA"/>
    <a:srgbClr val="2F528F"/>
    <a:srgbClr val="F3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B2C4-F9C6-50FB-3F04-931E8E6E0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F9CD7-6DD6-A1AD-871F-5644DF34B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53EE-5069-170C-BBFD-78CDDF16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5D01A-6F5B-FAD5-314F-B8D7EBB7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A5B3C-034F-1408-3809-51C5B624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0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8253-4E17-92E6-59A3-D6F691D4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65AB4-9563-4F27-7374-9BE3273A5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09BBE-7D92-A3F8-DD06-2FC62CC7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7D7D-9587-8FDA-E090-8DF28756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703A9-9AFF-0E03-ABE0-AC140754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51A19-0569-9C1D-6562-5A1BC29A7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1CC1C-C0A7-6683-143D-0454BC136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BB594-6A63-0A88-39ED-2CEDE9A2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9DF6-4885-1C05-CEB0-8376BB35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259A1-C66B-258F-27BE-4BCCF010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41D4-CCAF-47B4-B4A4-57BD505B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B558-FB6B-434F-C0FF-2D66BEBF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3792-B44A-2E50-7841-1738D265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A7720-2C6A-26E2-E6C9-C3747D33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87E2-9F3E-2644-207D-70DF897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97E3-2438-98BC-3BCC-B173A5C7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B4D3C-D470-5F17-EC55-C34EEE23D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6DD7-81D0-44E0-799A-FB284AC8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0E9EC-B743-D8A7-34D3-0E772EBC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C5624-239A-285E-525C-6A5B08E6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7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904C-5D68-77B4-4C16-0C0CF97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88ED-9243-B26B-2B73-9B3F7B3DE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710B3-B5D1-B983-1E3B-B21604991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C109D-31E1-04A3-E4D0-2D15EA01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1BF58-D1D8-E7AE-A57E-71F17AC3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71E63-5957-35B9-D6B2-113E350B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4258-AB1E-C7A3-7569-38797276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ED8D9-DA22-3559-BDC1-9F6DB6EC8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9951E-A4A7-160C-BFC9-221BF98F2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31E2F-CD63-A643-B8D8-DE0ED9D6E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CA556-3820-73FC-582E-C90D31F8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4F9BA-B702-D44C-3EF8-376664E0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6EC11-E756-E739-1924-AF9621ED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E66CD-512E-A2ED-478F-11CAEAD9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2B7F-C465-7365-6C5F-E9254C62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41C9B-3691-FD31-2843-9283A1A8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DE07E-FF3D-A532-35B0-82591551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7490-3B6E-2F19-AEAC-0441950F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3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A4976-6ECF-B0CD-B197-C6FEBCE0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DB07C-B69A-3F5C-681B-D6A4A1D7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A12F0-DD62-70BE-0673-7D506A81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25AD-0731-9164-843B-0DDE5501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6A83-FBF5-6A6D-0E8C-E78881C1F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09947-B4E7-E2B4-09E4-0C22364E4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201DF-13EF-6FB9-43FB-4C2853D4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7B842-CBB2-9591-6114-F0CA7A6E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18C03-5001-DCDB-0AA3-1B5C0BA4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5A0A-4FAE-0B77-2342-68A9B620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39CEF-3486-FDED-A1F0-8093287CD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53F49-C564-0413-388C-4302D856F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D6E17-D89E-F878-F582-C7FA0A65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511BB-0842-530C-B846-EA773CA2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6477B-8E3A-715A-1D6A-5461D12C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4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83A06-9DC5-1A39-0804-67725E0A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ED97B-83ED-1732-786D-F2A4D5BF5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684F8-326E-5960-AFDD-20B8B576B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E8B56-EE13-4C77-84B6-FA7DE9B806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019E4-18D4-3FDF-8C18-C14540D5C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16E8D-E30B-9603-607E-7C22F0576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8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rc 153">
            <a:extLst>
              <a:ext uri="{FF2B5EF4-FFF2-40B4-BE49-F238E27FC236}">
                <a16:creationId xmlns:a16="http://schemas.microsoft.com/office/drawing/2014/main" id="{589DA6A3-5A54-0373-DB74-B2C45C1719DE}"/>
              </a:ext>
            </a:extLst>
          </p:cNvPr>
          <p:cNvSpPr/>
          <p:nvPr/>
        </p:nvSpPr>
        <p:spPr>
          <a:xfrm>
            <a:off x="7370767" y="2794295"/>
            <a:ext cx="2831992" cy="2199753"/>
          </a:xfrm>
          <a:prstGeom prst="arc">
            <a:avLst>
              <a:gd name="adj1" fmla="val 10983520"/>
              <a:gd name="adj2" fmla="val 15923016"/>
            </a:avLst>
          </a:prstGeom>
          <a:ln w="889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55E0CD-9C3B-86E4-112F-FBD6D2AC7CC8}"/>
              </a:ext>
            </a:extLst>
          </p:cNvPr>
          <p:cNvSpPr/>
          <p:nvPr/>
        </p:nvSpPr>
        <p:spPr>
          <a:xfrm>
            <a:off x="1323776" y="297572"/>
            <a:ext cx="1347525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220BD-ABD9-CF22-4F91-D70BBA0D3E08}"/>
              </a:ext>
            </a:extLst>
          </p:cNvPr>
          <p:cNvSpPr/>
          <p:nvPr/>
        </p:nvSpPr>
        <p:spPr>
          <a:xfrm>
            <a:off x="1319870" y="30186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19B7D-D802-3D38-B628-7100BDEF5C59}"/>
              </a:ext>
            </a:extLst>
          </p:cNvPr>
          <p:cNvSpPr/>
          <p:nvPr/>
        </p:nvSpPr>
        <p:spPr>
          <a:xfrm>
            <a:off x="1999491" y="30186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1B95F2-B9B0-24A5-8A11-E3C54DAAF74F}"/>
              </a:ext>
            </a:extLst>
          </p:cNvPr>
          <p:cNvSpPr/>
          <p:nvPr/>
        </p:nvSpPr>
        <p:spPr>
          <a:xfrm>
            <a:off x="1319870" y="98148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9F722-7603-AE9C-A4BE-FB52B5A984A5}"/>
              </a:ext>
            </a:extLst>
          </p:cNvPr>
          <p:cNvSpPr/>
          <p:nvPr/>
        </p:nvSpPr>
        <p:spPr>
          <a:xfrm>
            <a:off x="1999491" y="98148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01187D-5132-A3D9-3945-BA34571BF8E0}"/>
              </a:ext>
            </a:extLst>
          </p:cNvPr>
          <p:cNvSpPr/>
          <p:nvPr/>
        </p:nvSpPr>
        <p:spPr>
          <a:xfrm>
            <a:off x="3366396" y="297572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DF8E79-99BD-65EB-ACAB-BA16F9DBF63B}"/>
              </a:ext>
            </a:extLst>
          </p:cNvPr>
          <p:cNvSpPr/>
          <p:nvPr/>
        </p:nvSpPr>
        <p:spPr>
          <a:xfrm>
            <a:off x="3362490" y="301869"/>
            <a:ext cx="1359242" cy="1359242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79880-63BC-B82E-113C-C2A921B0EA1D}"/>
              </a:ext>
            </a:extLst>
          </p:cNvPr>
          <p:cNvSpPr txBox="1"/>
          <p:nvPr/>
        </p:nvSpPr>
        <p:spPr>
          <a:xfrm>
            <a:off x="3355756" y="411478"/>
            <a:ext cx="147040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str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5A9821-8649-0D38-29F3-5A91A7B172B5}"/>
              </a:ext>
            </a:extLst>
          </p:cNvPr>
          <p:cNvSpPr/>
          <p:nvPr/>
        </p:nvSpPr>
        <p:spPr>
          <a:xfrm>
            <a:off x="5369199" y="297572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7643C4-05F5-70DA-1BC5-2BC557CA39EF}"/>
              </a:ext>
            </a:extLst>
          </p:cNvPr>
          <p:cNvSpPr txBox="1"/>
          <p:nvPr/>
        </p:nvSpPr>
        <p:spPr>
          <a:xfrm>
            <a:off x="5410075" y="411476"/>
            <a:ext cx="670376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4434FB-D89B-2E27-252D-C621864B79B8}"/>
              </a:ext>
            </a:extLst>
          </p:cNvPr>
          <p:cNvSpPr/>
          <p:nvPr/>
        </p:nvSpPr>
        <p:spPr>
          <a:xfrm>
            <a:off x="5369199" y="299720"/>
            <a:ext cx="679621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A36E83-885A-0C27-ADD8-0E44349D2703}"/>
              </a:ext>
            </a:extLst>
          </p:cNvPr>
          <p:cNvSpPr/>
          <p:nvPr/>
        </p:nvSpPr>
        <p:spPr>
          <a:xfrm>
            <a:off x="6048820" y="299720"/>
            <a:ext cx="679621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86EEEE-7A1E-0BE4-E34B-51A960CD4ECC}"/>
              </a:ext>
            </a:extLst>
          </p:cNvPr>
          <p:cNvSpPr txBox="1"/>
          <p:nvPr/>
        </p:nvSpPr>
        <p:spPr>
          <a:xfrm>
            <a:off x="6076606" y="411476"/>
            <a:ext cx="75693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923CC2-9635-0C32-D2F8-93B3F2EB3B8D}"/>
              </a:ext>
            </a:extLst>
          </p:cNvPr>
          <p:cNvSpPr/>
          <p:nvPr/>
        </p:nvSpPr>
        <p:spPr>
          <a:xfrm>
            <a:off x="1331588" y="2559944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1EA18-7747-6795-D435-C0372497280F}"/>
              </a:ext>
            </a:extLst>
          </p:cNvPr>
          <p:cNvSpPr txBox="1"/>
          <p:nvPr/>
        </p:nvSpPr>
        <p:spPr>
          <a:xfrm>
            <a:off x="1392749" y="2673849"/>
            <a:ext cx="57900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{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B7D1DF-BFB2-F4E5-1FC9-89E376748FE5}"/>
              </a:ext>
            </a:extLst>
          </p:cNvPr>
          <p:cNvSpPr/>
          <p:nvPr/>
        </p:nvSpPr>
        <p:spPr>
          <a:xfrm>
            <a:off x="1331587" y="2562092"/>
            <a:ext cx="1347524" cy="1331509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AE6D46-1DC5-36F3-2EB4-D2BF6F050D86}"/>
              </a:ext>
            </a:extLst>
          </p:cNvPr>
          <p:cNvSpPr txBox="1"/>
          <p:nvPr/>
        </p:nvSpPr>
        <p:spPr>
          <a:xfrm>
            <a:off x="2115261" y="2673849"/>
            <a:ext cx="57900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C6EEFF-61C7-160D-C021-53FC6D24DB92}"/>
              </a:ext>
            </a:extLst>
          </p:cNvPr>
          <p:cNvSpPr/>
          <p:nvPr/>
        </p:nvSpPr>
        <p:spPr>
          <a:xfrm>
            <a:off x="3362491" y="2559944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BE11E0-910E-E2FF-E049-09F067861529}"/>
              </a:ext>
            </a:extLst>
          </p:cNvPr>
          <p:cNvSpPr/>
          <p:nvPr/>
        </p:nvSpPr>
        <p:spPr>
          <a:xfrm>
            <a:off x="3362490" y="2562092"/>
            <a:ext cx="1347524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831CB6-618E-13C8-F233-CA92993936AF}"/>
              </a:ext>
            </a:extLst>
          </p:cNvPr>
          <p:cNvCxnSpPr/>
          <p:nvPr/>
        </p:nvCxnSpPr>
        <p:spPr>
          <a:xfrm>
            <a:off x="3600502" y="3227846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053627-9FDC-BF0B-4238-F42F6D976D14}"/>
              </a:ext>
            </a:extLst>
          </p:cNvPr>
          <p:cNvCxnSpPr>
            <a:cxnSpLocks/>
          </p:cNvCxnSpPr>
          <p:nvPr/>
        </p:nvCxnSpPr>
        <p:spPr>
          <a:xfrm>
            <a:off x="4090957" y="2853561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1638C5-0E63-065C-CA77-9BED8C1A5910}"/>
              </a:ext>
            </a:extLst>
          </p:cNvPr>
          <p:cNvCxnSpPr>
            <a:cxnSpLocks/>
          </p:cNvCxnSpPr>
          <p:nvPr/>
        </p:nvCxnSpPr>
        <p:spPr>
          <a:xfrm>
            <a:off x="4090957" y="3106991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7AA3A4-F8A7-64FE-3298-CCD909C22459}"/>
              </a:ext>
            </a:extLst>
          </p:cNvPr>
          <p:cNvCxnSpPr>
            <a:cxnSpLocks/>
          </p:cNvCxnSpPr>
          <p:nvPr/>
        </p:nvCxnSpPr>
        <p:spPr>
          <a:xfrm>
            <a:off x="4090957" y="3360421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4E9417-F8B8-9A17-5CCD-6335ED424B3D}"/>
              </a:ext>
            </a:extLst>
          </p:cNvPr>
          <p:cNvCxnSpPr>
            <a:cxnSpLocks/>
          </p:cNvCxnSpPr>
          <p:nvPr/>
        </p:nvCxnSpPr>
        <p:spPr>
          <a:xfrm>
            <a:off x="4090957" y="3613850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5C5D98-A3DE-DE3C-6803-75761FA7135A}"/>
              </a:ext>
            </a:extLst>
          </p:cNvPr>
          <p:cNvCxnSpPr>
            <a:cxnSpLocks/>
          </p:cNvCxnSpPr>
          <p:nvPr/>
        </p:nvCxnSpPr>
        <p:spPr>
          <a:xfrm>
            <a:off x="4034297" y="2794295"/>
            <a:ext cx="0" cy="876673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EDAC6F2-D457-2E96-BFCA-B55E59903224}"/>
              </a:ext>
            </a:extLst>
          </p:cNvPr>
          <p:cNvSpPr/>
          <p:nvPr/>
        </p:nvSpPr>
        <p:spPr>
          <a:xfrm>
            <a:off x="5361388" y="2555647"/>
            <a:ext cx="1347524" cy="1335806"/>
          </a:xfrm>
          <a:custGeom>
            <a:avLst/>
            <a:gdLst>
              <a:gd name="connsiteX0" fmla="*/ 0 w 1813035"/>
              <a:gd name="connsiteY0" fmla="*/ 0 h 1797269"/>
              <a:gd name="connsiteX1" fmla="*/ 1813035 w 1813035"/>
              <a:gd name="connsiteY1" fmla="*/ 0 h 1797269"/>
              <a:gd name="connsiteX2" fmla="*/ 1813035 w 1813035"/>
              <a:gd name="connsiteY2" fmla="*/ 1402341 h 1797269"/>
              <a:gd name="connsiteX3" fmla="*/ 1418107 w 1813035"/>
              <a:gd name="connsiteY3" fmla="*/ 1797269 h 1797269"/>
              <a:gd name="connsiteX4" fmla="*/ 0 w 1813035"/>
              <a:gd name="connsiteY4" fmla="*/ 1797269 h 179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035" h="1797269">
                <a:moveTo>
                  <a:pt x="0" y="0"/>
                </a:moveTo>
                <a:lnTo>
                  <a:pt x="1813035" y="0"/>
                </a:lnTo>
                <a:lnTo>
                  <a:pt x="1813035" y="1402341"/>
                </a:lnTo>
                <a:lnTo>
                  <a:pt x="1418107" y="1797269"/>
                </a:lnTo>
                <a:lnTo>
                  <a:pt x="0" y="1797269"/>
                </a:lnTo>
                <a:close/>
              </a:path>
            </a:pathLst>
          </a:cu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5CD975-88EB-65D8-C116-4A5DC04153B9}"/>
              </a:ext>
            </a:extLst>
          </p:cNvPr>
          <p:cNvSpPr txBox="1"/>
          <p:nvPr/>
        </p:nvSpPr>
        <p:spPr>
          <a:xfrm>
            <a:off x="5461171" y="2751579"/>
            <a:ext cx="1300356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31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8B1ACF-80FC-83A0-A963-EDF08803F8F4}"/>
              </a:ext>
            </a:extLst>
          </p:cNvPr>
          <p:cNvSpPr/>
          <p:nvPr/>
        </p:nvSpPr>
        <p:spPr>
          <a:xfrm>
            <a:off x="5369199" y="2559944"/>
            <a:ext cx="1339713" cy="234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A829B18-20DF-3296-F9F0-974967D8B401}"/>
              </a:ext>
            </a:extLst>
          </p:cNvPr>
          <p:cNvSpPr/>
          <p:nvPr/>
        </p:nvSpPr>
        <p:spPr>
          <a:xfrm>
            <a:off x="5357482" y="2559944"/>
            <a:ext cx="1359242" cy="1359242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363876 h 1828800"/>
              <a:gd name="connsiteX3" fmla="*/ 1363876 w 1828800"/>
              <a:gd name="connsiteY3" fmla="*/ 1828800 h 1828800"/>
              <a:gd name="connsiteX4" fmla="*/ 0 w 1828800"/>
              <a:gd name="connsiteY4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1828800" y="1363876"/>
                </a:lnTo>
                <a:lnTo>
                  <a:pt x="1363876" y="1828800"/>
                </a:lnTo>
                <a:lnTo>
                  <a:pt x="0" y="1828800"/>
                </a:lnTo>
                <a:close/>
              </a:path>
            </a:pathLst>
          </a:cu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3D7BDA-8EAE-071D-9E24-9F0166AF1A19}"/>
              </a:ext>
            </a:extLst>
          </p:cNvPr>
          <p:cNvSpPr/>
          <p:nvPr/>
        </p:nvSpPr>
        <p:spPr>
          <a:xfrm>
            <a:off x="1319871" y="4811573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0EB1A1-D687-17B4-2696-7641D4425877}"/>
              </a:ext>
            </a:extLst>
          </p:cNvPr>
          <p:cNvSpPr/>
          <p:nvPr/>
        </p:nvSpPr>
        <p:spPr>
          <a:xfrm>
            <a:off x="1319870" y="4813721"/>
            <a:ext cx="1347524" cy="1331509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36D0A53-62B8-31A4-1B50-43E867C6C4CF}"/>
              </a:ext>
            </a:extLst>
          </p:cNvPr>
          <p:cNvSpPr/>
          <p:nvPr/>
        </p:nvSpPr>
        <p:spPr>
          <a:xfrm>
            <a:off x="1788357" y="4998079"/>
            <a:ext cx="410549" cy="4105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5EBCB75-5C72-73C4-8650-247218BEBD63}"/>
              </a:ext>
            </a:extLst>
          </p:cNvPr>
          <p:cNvSpPr/>
          <p:nvPr/>
        </p:nvSpPr>
        <p:spPr>
          <a:xfrm>
            <a:off x="1478719" y="5550324"/>
            <a:ext cx="410549" cy="4105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532917D-16DE-8F6D-A725-4F905133BE42}"/>
              </a:ext>
            </a:extLst>
          </p:cNvPr>
          <p:cNvSpPr/>
          <p:nvPr/>
        </p:nvSpPr>
        <p:spPr>
          <a:xfrm>
            <a:off x="2097996" y="5550324"/>
            <a:ext cx="410549" cy="410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068E33D-1509-B403-A7F4-20CAC1F5D9E9}"/>
              </a:ext>
            </a:extLst>
          </p:cNvPr>
          <p:cNvSpPr/>
          <p:nvPr/>
        </p:nvSpPr>
        <p:spPr>
          <a:xfrm>
            <a:off x="3364443" y="4811573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CB7D0B-86A0-8E77-EA19-7FED0AB716D9}"/>
              </a:ext>
            </a:extLst>
          </p:cNvPr>
          <p:cNvSpPr/>
          <p:nvPr/>
        </p:nvSpPr>
        <p:spPr>
          <a:xfrm>
            <a:off x="3364759" y="4838428"/>
            <a:ext cx="1339713" cy="234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3DD2ED1-6331-3A3C-B9FB-E92A2960798D}"/>
              </a:ext>
            </a:extLst>
          </p:cNvPr>
          <p:cNvSpPr/>
          <p:nvPr/>
        </p:nvSpPr>
        <p:spPr>
          <a:xfrm>
            <a:off x="3364759" y="5443803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1D3A8B-5DE7-2D23-BCFC-37159D37EA55}"/>
              </a:ext>
            </a:extLst>
          </p:cNvPr>
          <p:cNvSpPr/>
          <p:nvPr/>
        </p:nvSpPr>
        <p:spPr>
          <a:xfrm rot="5400000">
            <a:off x="3829979" y="5270103"/>
            <a:ext cx="1279556" cy="436211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0AF2AD4-BEE7-8613-C12F-06E41526A8B6}"/>
              </a:ext>
            </a:extLst>
          </p:cNvPr>
          <p:cNvSpPr/>
          <p:nvPr/>
        </p:nvSpPr>
        <p:spPr>
          <a:xfrm rot="5400000">
            <a:off x="3389085" y="5270103"/>
            <a:ext cx="1279556" cy="436211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E35481A-2BD3-26AE-8312-FA9F5EDCB0A1}"/>
              </a:ext>
            </a:extLst>
          </p:cNvPr>
          <p:cNvSpPr/>
          <p:nvPr/>
        </p:nvSpPr>
        <p:spPr>
          <a:xfrm rot="5400000">
            <a:off x="2952874" y="5270103"/>
            <a:ext cx="1279556" cy="436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038F9E-D3D7-A020-4CE6-945DF44D50AF}"/>
              </a:ext>
            </a:extLst>
          </p:cNvPr>
          <p:cNvSpPr/>
          <p:nvPr/>
        </p:nvSpPr>
        <p:spPr>
          <a:xfrm>
            <a:off x="3364759" y="5089323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CEA571B-88C2-0B4B-A9B1-139EC5551EC2}"/>
              </a:ext>
            </a:extLst>
          </p:cNvPr>
          <p:cNvSpPr/>
          <p:nvPr/>
        </p:nvSpPr>
        <p:spPr>
          <a:xfrm>
            <a:off x="3364759" y="5794517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96FA89-4C59-A53D-4A94-3234C99241A9}"/>
              </a:ext>
            </a:extLst>
          </p:cNvPr>
          <p:cNvSpPr/>
          <p:nvPr/>
        </p:nvSpPr>
        <p:spPr>
          <a:xfrm>
            <a:off x="5369199" y="4882422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059D580-61EB-822F-A94F-8A8ABFAA7131}"/>
              </a:ext>
            </a:extLst>
          </p:cNvPr>
          <p:cNvSpPr/>
          <p:nvPr/>
        </p:nvSpPr>
        <p:spPr>
          <a:xfrm>
            <a:off x="5369198" y="4884569"/>
            <a:ext cx="1347524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3" name="Parallelogram 102">
            <a:extLst>
              <a:ext uri="{FF2B5EF4-FFF2-40B4-BE49-F238E27FC236}">
                <a16:creationId xmlns:a16="http://schemas.microsoft.com/office/drawing/2014/main" id="{0F239E4E-6EE1-E51E-0963-A1C54C72CF10}"/>
              </a:ext>
            </a:extLst>
          </p:cNvPr>
          <p:cNvSpPr/>
          <p:nvPr/>
        </p:nvSpPr>
        <p:spPr>
          <a:xfrm rot="5400000">
            <a:off x="5515148" y="5430797"/>
            <a:ext cx="613131" cy="403137"/>
          </a:xfrm>
          <a:prstGeom prst="parallelogram">
            <a:avLst>
              <a:gd name="adj" fmla="val 31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4" name="Parallelogram 103">
            <a:extLst>
              <a:ext uri="{FF2B5EF4-FFF2-40B4-BE49-F238E27FC236}">
                <a16:creationId xmlns:a16="http://schemas.microsoft.com/office/drawing/2014/main" id="{AED8BC71-5D88-80A3-782B-784B5FEB0D6E}"/>
              </a:ext>
            </a:extLst>
          </p:cNvPr>
          <p:cNvSpPr/>
          <p:nvPr/>
        </p:nvSpPr>
        <p:spPr>
          <a:xfrm rot="16200000" flipH="1">
            <a:off x="5860514" y="5373022"/>
            <a:ext cx="728679" cy="403138"/>
          </a:xfrm>
          <a:prstGeom prst="parallelogram">
            <a:avLst>
              <a:gd name="adj" fmla="val 6095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" name="Parallelogram 104">
            <a:extLst>
              <a:ext uri="{FF2B5EF4-FFF2-40B4-BE49-F238E27FC236}">
                <a16:creationId xmlns:a16="http://schemas.microsoft.com/office/drawing/2014/main" id="{5A0EF01C-D38E-292F-D56C-2C12FB078AD0}"/>
              </a:ext>
            </a:extLst>
          </p:cNvPr>
          <p:cNvSpPr/>
          <p:nvPr/>
        </p:nvSpPr>
        <p:spPr>
          <a:xfrm rot="1048126">
            <a:off x="5663004" y="5094833"/>
            <a:ext cx="725036" cy="348560"/>
          </a:xfrm>
          <a:prstGeom prst="parallelogram">
            <a:avLst>
              <a:gd name="adj" fmla="val 888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6D55316-30FA-240F-B6DF-42B60C04ADE7}"/>
              </a:ext>
            </a:extLst>
          </p:cNvPr>
          <p:cNvSpPr txBox="1"/>
          <p:nvPr/>
        </p:nvSpPr>
        <p:spPr>
          <a:xfrm>
            <a:off x="1512585" y="172775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A13B800-B91D-4674-6F31-44EAEBA91DAB}"/>
              </a:ext>
            </a:extLst>
          </p:cNvPr>
          <p:cNvSpPr txBox="1"/>
          <p:nvPr/>
        </p:nvSpPr>
        <p:spPr>
          <a:xfrm>
            <a:off x="3628861" y="172775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AB47A11-229A-8366-3FA7-E71F35513EAE}"/>
              </a:ext>
            </a:extLst>
          </p:cNvPr>
          <p:cNvSpPr txBox="1"/>
          <p:nvPr/>
        </p:nvSpPr>
        <p:spPr>
          <a:xfrm>
            <a:off x="5495792" y="1727756"/>
            <a:ext cx="109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Character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3C69AC1-F05D-0DF3-37B2-AE11317146AE}"/>
              </a:ext>
            </a:extLst>
          </p:cNvPr>
          <p:cNvSpPr txBox="1"/>
          <p:nvPr/>
        </p:nvSpPr>
        <p:spPr>
          <a:xfrm>
            <a:off x="1741013" y="394728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7FE32A0-820C-C716-847C-7C2F313F362F}"/>
              </a:ext>
            </a:extLst>
          </p:cNvPr>
          <p:cNvSpPr txBox="1"/>
          <p:nvPr/>
        </p:nvSpPr>
        <p:spPr>
          <a:xfrm>
            <a:off x="3420376" y="3947287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Structures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D66EF31-84E9-9C94-B392-1C66C5FB99F4}"/>
              </a:ext>
            </a:extLst>
          </p:cNvPr>
          <p:cNvSpPr txBox="1"/>
          <p:nvPr/>
        </p:nvSpPr>
        <p:spPr>
          <a:xfrm>
            <a:off x="5515924" y="3947287"/>
            <a:ext cx="105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Datetime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E51A24-6991-0312-A392-E5F503DF552B}"/>
              </a:ext>
            </a:extLst>
          </p:cNvPr>
          <p:cNvGrpSpPr/>
          <p:nvPr/>
        </p:nvGrpSpPr>
        <p:grpSpPr>
          <a:xfrm>
            <a:off x="7370765" y="4752988"/>
            <a:ext cx="1352835" cy="1473334"/>
            <a:chOff x="8590966" y="4910442"/>
            <a:chExt cx="1134370" cy="1416925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EC14B47-F5C9-502D-3001-4A5D6D9B4D44}"/>
                </a:ext>
              </a:extLst>
            </p:cNvPr>
            <p:cNvSpPr/>
            <p:nvPr/>
          </p:nvSpPr>
          <p:spPr>
            <a:xfrm>
              <a:off x="9521144" y="6055234"/>
              <a:ext cx="204192" cy="2012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499210F-2B75-8A7B-A1C9-AF71B8C4A8D8}"/>
                </a:ext>
              </a:extLst>
            </p:cNvPr>
            <p:cNvSpPr/>
            <p:nvPr/>
          </p:nvSpPr>
          <p:spPr>
            <a:xfrm>
              <a:off x="8590966" y="5050335"/>
              <a:ext cx="1075229" cy="1004899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B72DFB7-6EBC-77A4-C8CA-EFB4CDB51AFE}"/>
                </a:ext>
              </a:extLst>
            </p:cNvPr>
            <p:cNvSpPr/>
            <p:nvPr/>
          </p:nvSpPr>
          <p:spPr>
            <a:xfrm>
              <a:off x="8595641" y="6055235"/>
              <a:ext cx="866361" cy="187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BA70E8F-F7C6-4140-5FE7-59AAB52F3450}"/>
                </a:ext>
              </a:extLst>
            </p:cNvPr>
            <p:cNvSpPr/>
            <p:nvPr/>
          </p:nvSpPr>
          <p:spPr>
            <a:xfrm>
              <a:off x="8595640" y="5035366"/>
              <a:ext cx="1075229" cy="1019868"/>
            </a:xfrm>
            <a:prstGeom prst="rect">
              <a:avLst/>
            </a:prstGeom>
            <a:noFill/>
            <a:ln w="1174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2724C2-7377-656A-C5F9-B5E5BB8A9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5640" y="6279340"/>
              <a:ext cx="1129696" cy="0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7D7D04D-0A1E-22C5-F78B-403E38A6C1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5640" y="6034899"/>
              <a:ext cx="1" cy="288897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D405E43-72F0-285A-64E7-463F21EED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6470" y="6038470"/>
              <a:ext cx="1" cy="288897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DD66128-984C-2FF9-EADC-D499AB6F27C3}"/>
                </a:ext>
              </a:extLst>
            </p:cNvPr>
            <p:cNvCxnSpPr>
              <a:cxnSpLocks/>
            </p:cNvCxnSpPr>
            <p:nvPr/>
          </p:nvCxnSpPr>
          <p:spPr>
            <a:xfrm>
              <a:off x="9443394" y="5307321"/>
              <a:ext cx="0" cy="477598"/>
            </a:xfrm>
            <a:prstGeom prst="line">
              <a:avLst/>
            </a:prstGeom>
            <a:ln w="1143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41640F-3BBA-C5A7-B96B-C1E47F1D1E96}"/>
                </a:ext>
              </a:extLst>
            </p:cNvPr>
            <p:cNvSpPr/>
            <p:nvPr/>
          </p:nvSpPr>
          <p:spPr>
            <a:xfrm>
              <a:off x="9206685" y="5544033"/>
              <a:ext cx="236709" cy="236709"/>
            </a:xfrm>
            <a:prstGeom prst="rect">
              <a:avLst/>
            </a:prstGeom>
            <a:noFill/>
            <a:ln w="1143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3E94AFE-3FB0-62D3-ED20-B76300F4A596}"/>
                </a:ext>
              </a:extLst>
            </p:cNvPr>
            <p:cNvCxnSpPr/>
            <p:nvPr/>
          </p:nvCxnSpPr>
          <p:spPr>
            <a:xfrm>
              <a:off x="8859425" y="4960516"/>
              <a:ext cx="0" cy="107513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541F909-63BF-38A8-787C-8305988B02E1}"/>
                </a:ext>
              </a:extLst>
            </p:cNvPr>
            <p:cNvSpPr/>
            <p:nvPr/>
          </p:nvSpPr>
          <p:spPr>
            <a:xfrm rot="10800000" flipH="1">
              <a:off x="8756138" y="4910442"/>
              <a:ext cx="291509" cy="579635"/>
            </a:xfrm>
            <a:custGeom>
              <a:avLst/>
              <a:gdLst>
                <a:gd name="connsiteX0" fmla="*/ 1 w 980033"/>
                <a:gd name="connsiteY0" fmla="*/ 1948690 h 1948690"/>
                <a:gd name="connsiteX1" fmla="*/ 980033 w 980033"/>
                <a:gd name="connsiteY1" fmla="*/ 1948690 h 1948690"/>
                <a:gd name="connsiteX2" fmla="*/ 980033 w 980033"/>
                <a:gd name="connsiteY2" fmla="*/ 410430 h 1948690"/>
                <a:gd name="connsiteX3" fmla="*/ 980032 w 980033"/>
                <a:gd name="connsiteY3" fmla="*/ 410430 h 1948690"/>
                <a:gd name="connsiteX4" fmla="*/ 980032 w 980033"/>
                <a:gd name="connsiteY4" fmla="*/ 0 h 1948690"/>
                <a:gd name="connsiteX5" fmla="*/ 485176 w 980033"/>
                <a:gd name="connsiteY5" fmla="*/ 410430 h 1948690"/>
                <a:gd name="connsiteX6" fmla="*/ 484345 w 980033"/>
                <a:gd name="connsiteY6" fmla="*/ 410430 h 1948690"/>
                <a:gd name="connsiteX7" fmla="*/ 0 w 980033"/>
                <a:gd name="connsiteY7" fmla="*/ 0 h 1948690"/>
                <a:gd name="connsiteX8" fmla="*/ 0 w 980033"/>
                <a:gd name="connsiteY8" fmla="*/ 410430 h 1948690"/>
                <a:gd name="connsiteX9" fmla="*/ 1 w 980033"/>
                <a:gd name="connsiteY9" fmla="*/ 410430 h 19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0033" h="1948690">
                  <a:moveTo>
                    <a:pt x="1" y="1948690"/>
                  </a:moveTo>
                  <a:lnTo>
                    <a:pt x="980033" y="1948690"/>
                  </a:lnTo>
                  <a:lnTo>
                    <a:pt x="980033" y="410430"/>
                  </a:lnTo>
                  <a:lnTo>
                    <a:pt x="980032" y="410430"/>
                  </a:lnTo>
                  <a:lnTo>
                    <a:pt x="980032" y="0"/>
                  </a:lnTo>
                  <a:lnTo>
                    <a:pt x="485176" y="410430"/>
                  </a:lnTo>
                  <a:lnTo>
                    <a:pt x="484345" y="410430"/>
                  </a:lnTo>
                  <a:lnTo>
                    <a:pt x="0" y="0"/>
                  </a:lnTo>
                  <a:lnTo>
                    <a:pt x="0" y="410430"/>
                  </a:lnTo>
                  <a:lnTo>
                    <a:pt x="1" y="410430"/>
                  </a:lnTo>
                  <a:close/>
                </a:path>
              </a:pathLst>
            </a:cu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36D0B366-1A0F-9249-85C0-46ABB9BC08CB}"/>
              </a:ext>
            </a:extLst>
          </p:cNvPr>
          <p:cNvSpPr txBox="1"/>
          <p:nvPr/>
        </p:nvSpPr>
        <p:spPr>
          <a:xfrm>
            <a:off x="7489991" y="6273640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Dictionary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0C08322-9882-546C-37D8-B51771299520}"/>
              </a:ext>
            </a:extLst>
          </p:cNvPr>
          <p:cNvSpPr txBox="1"/>
          <p:nvPr/>
        </p:nvSpPr>
        <p:spPr>
          <a:xfrm>
            <a:off x="1391624" y="6216079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FC493FF-8C8F-628E-886D-C6E2A257944A}"/>
              </a:ext>
            </a:extLst>
          </p:cNvPr>
          <p:cNvSpPr txBox="1"/>
          <p:nvPr/>
        </p:nvSpPr>
        <p:spPr>
          <a:xfrm>
            <a:off x="3734013" y="6216079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0151844-D244-215C-F2E7-BD512E99E6F1}"/>
              </a:ext>
            </a:extLst>
          </p:cNvPr>
          <p:cNvSpPr txBox="1"/>
          <p:nvPr/>
        </p:nvSpPr>
        <p:spPr>
          <a:xfrm>
            <a:off x="5256765" y="6216079"/>
            <a:ext cx="161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 objects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68B2442-754F-73DC-953E-4E14223C865E}"/>
              </a:ext>
            </a:extLst>
          </p:cNvPr>
          <p:cNvGrpSpPr/>
          <p:nvPr/>
        </p:nvGrpSpPr>
        <p:grpSpPr>
          <a:xfrm>
            <a:off x="7365655" y="313970"/>
            <a:ext cx="1347525" cy="1756675"/>
            <a:chOff x="8462341" y="4989890"/>
            <a:chExt cx="1347525" cy="17566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06992F-930F-768B-3CB7-822497DA19DC}"/>
                </a:ext>
              </a:extLst>
            </p:cNvPr>
            <p:cNvSpPr/>
            <p:nvPr/>
          </p:nvSpPr>
          <p:spPr>
            <a:xfrm>
              <a:off x="8462342" y="4989890"/>
              <a:ext cx="1347524" cy="1335806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70B86F-55BD-CB32-087E-20C06C4B9430}"/>
                </a:ext>
              </a:extLst>
            </p:cNvPr>
            <p:cNvSpPr/>
            <p:nvPr/>
          </p:nvSpPr>
          <p:spPr>
            <a:xfrm>
              <a:off x="8462341" y="4992038"/>
              <a:ext cx="1347524" cy="1331509"/>
            </a:xfrm>
            <a:prstGeom prst="rect">
              <a:avLst/>
            </a:prstGeom>
            <a:noFill/>
            <a:ln w="1174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E5AFD7-3613-75FB-D7F3-DFBA303A14C0}"/>
                </a:ext>
              </a:extLst>
            </p:cNvPr>
            <p:cNvSpPr txBox="1"/>
            <p:nvPr/>
          </p:nvSpPr>
          <p:spPr>
            <a:xfrm>
              <a:off x="8723650" y="6377233"/>
              <a:ext cx="82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Logical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F08F898-A61D-88CA-93CC-05079C0E8CB2}"/>
                </a:ext>
              </a:extLst>
            </p:cNvPr>
            <p:cNvSpPr/>
            <p:nvPr/>
          </p:nvSpPr>
          <p:spPr>
            <a:xfrm rot="2693785">
              <a:off x="8937259" y="5146103"/>
              <a:ext cx="460343" cy="851247"/>
            </a:xfrm>
            <a:custGeom>
              <a:avLst/>
              <a:gdLst>
                <a:gd name="connsiteX0" fmla="*/ 621374 w 903556"/>
                <a:gd name="connsiteY0" fmla="*/ 16614 h 1670818"/>
                <a:gd name="connsiteX1" fmla="*/ 653247 w 903556"/>
                <a:gd name="connsiteY1" fmla="*/ 2827 h 1670818"/>
                <a:gd name="connsiteX2" fmla="*/ 834709 w 903556"/>
                <a:gd name="connsiteY2" fmla="*/ 5 h 1670818"/>
                <a:gd name="connsiteX3" fmla="*/ 880782 w 903556"/>
                <a:gd name="connsiteY3" fmla="*/ 44667 h 1670818"/>
                <a:gd name="connsiteX4" fmla="*/ 903556 w 903556"/>
                <a:gd name="connsiteY4" fmla="*/ 1508897 h 1670818"/>
                <a:gd name="connsiteX5" fmla="*/ 900113 w 903556"/>
                <a:gd name="connsiteY5" fmla="*/ 1517588 h 1670818"/>
                <a:gd name="connsiteX6" fmla="*/ 900113 w 903556"/>
                <a:gd name="connsiteY6" fmla="*/ 1628907 h 1670818"/>
                <a:gd name="connsiteX7" fmla="*/ 858202 w 903556"/>
                <a:gd name="connsiteY7" fmla="*/ 1670818 h 1670818"/>
                <a:gd name="connsiteX8" fmla="*/ 41911 w 903556"/>
                <a:gd name="connsiteY8" fmla="*/ 1670818 h 1670818"/>
                <a:gd name="connsiteX9" fmla="*/ 0 w 903556"/>
                <a:gd name="connsiteY9" fmla="*/ 1628907 h 1670818"/>
                <a:gd name="connsiteX10" fmla="*/ 0 w 903556"/>
                <a:gd name="connsiteY10" fmla="*/ 1461268 h 1670818"/>
                <a:gd name="connsiteX11" fmla="*/ 41911 w 903556"/>
                <a:gd name="connsiteY11" fmla="*/ 1419357 h 1670818"/>
                <a:gd name="connsiteX12" fmla="*/ 629900 w 903556"/>
                <a:gd name="connsiteY12" fmla="*/ 1419357 h 1670818"/>
                <a:gd name="connsiteX13" fmla="*/ 608585 w 903556"/>
                <a:gd name="connsiteY13" fmla="*/ 48900 h 1670818"/>
                <a:gd name="connsiteX14" fmla="*/ 621374 w 903556"/>
                <a:gd name="connsiteY14" fmla="*/ 16614 h 167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3556" h="1670818">
                  <a:moveTo>
                    <a:pt x="621374" y="16614"/>
                  </a:moveTo>
                  <a:cubicBezTo>
                    <a:pt x="629456" y="8276"/>
                    <a:pt x="640719" y="3022"/>
                    <a:pt x="653247" y="2827"/>
                  </a:cubicBezTo>
                  <a:lnTo>
                    <a:pt x="834709" y="5"/>
                  </a:lnTo>
                  <a:cubicBezTo>
                    <a:pt x="859765" y="-385"/>
                    <a:pt x="880393" y="19611"/>
                    <a:pt x="880782" y="44667"/>
                  </a:cubicBezTo>
                  <a:lnTo>
                    <a:pt x="903556" y="1508897"/>
                  </a:lnTo>
                  <a:lnTo>
                    <a:pt x="900113" y="1517588"/>
                  </a:lnTo>
                  <a:lnTo>
                    <a:pt x="900113" y="1628907"/>
                  </a:lnTo>
                  <a:cubicBezTo>
                    <a:pt x="900113" y="1652054"/>
                    <a:pt x="881349" y="1670818"/>
                    <a:pt x="858202" y="1670818"/>
                  </a:cubicBezTo>
                  <a:lnTo>
                    <a:pt x="41911" y="1670818"/>
                  </a:lnTo>
                  <a:cubicBezTo>
                    <a:pt x="18764" y="1670818"/>
                    <a:pt x="0" y="1652054"/>
                    <a:pt x="0" y="1628907"/>
                  </a:cubicBezTo>
                  <a:lnTo>
                    <a:pt x="0" y="1461268"/>
                  </a:lnTo>
                  <a:cubicBezTo>
                    <a:pt x="0" y="1438121"/>
                    <a:pt x="18764" y="1419357"/>
                    <a:pt x="41911" y="1419357"/>
                  </a:cubicBezTo>
                  <a:lnTo>
                    <a:pt x="629900" y="1419357"/>
                  </a:lnTo>
                  <a:lnTo>
                    <a:pt x="608585" y="48900"/>
                  </a:lnTo>
                  <a:cubicBezTo>
                    <a:pt x="608391" y="36372"/>
                    <a:pt x="613292" y="24951"/>
                    <a:pt x="621374" y="16614"/>
                  </a:cubicBezTo>
                  <a:close/>
                </a:path>
              </a:pathLst>
            </a:cu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6329B5-FF81-0204-BB70-1ED6AF0B49A9}"/>
              </a:ext>
            </a:extLst>
          </p:cNvPr>
          <p:cNvGrpSpPr/>
          <p:nvPr/>
        </p:nvGrpSpPr>
        <p:grpSpPr>
          <a:xfrm>
            <a:off x="7370769" y="2517464"/>
            <a:ext cx="2592723" cy="2488670"/>
            <a:chOff x="8467455" y="2618510"/>
            <a:chExt cx="2592723" cy="248867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CAE31BA-3DDE-B411-F551-D461274338B5}"/>
                </a:ext>
              </a:extLst>
            </p:cNvPr>
            <p:cNvSpPr/>
            <p:nvPr/>
          </p:nvSpPr>
          <p:spPr>
            <a:xfrm>
              <a:off x="8472083" y="2618510"/>
              <a:ext cx="1282123" cy="1335806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2C02136-28DF-3DEA-717D-B71FEB2483AE}"/>
                </a:ext>
              </a:extLst>
            </p:cNvPr>
            <p:cNvSpPr/>
            <p:nvPr/>
          </p:nvSpPr>
          <p:spPr>
            <a:xfrm>
              <a:off x="8468461" y="2622807"/>
              <a:ext cx="1293272" cy="1359242"/>
            </a:xfrm>
            <a:prstGeom prst="rect">
              <a:avLst/>
            </a:prstGeom>
            <a:noFill/>
            <a:ln w="1174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ECF1D99-3CD7-F392-E85E-4020224CCA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3205" y="3823734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732FE87-4657-4E7F-3EFB-2BE22920D3D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65704" y="3630635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C012D5F-134A-4647-5D5F-DA4A4F3E5CD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65704" y="3338548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866685A-864A-5826-AAE0-649224E5A7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65704" y="3046462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FC053F2-EC7A-E414-366D-3E50E458A59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67615" y="2762324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BF87443-BDC7-C993-AD95-22333F5F6B5C}"/>
                </a:ext>
              </a:extLst>
            </p:cNvPr>
            <p:cNvGrpSpPr/>
            <p:nvPr/>
          </p:nvGrpSpPr>
          <p:grpSpPr>
            <a:xfrm>
              <a:off x="9099431" y="3182674"/>
              <a:ext cx="865659" cy="865659"/>
              <a:chOff x="7868443" y="3217657"/>
              <a:chExt cx="999508" cy="999508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7359981-F919-2C5E-2FF8-E2ECDEC9C1FB}"/>
                  </a:ext>
                </a:extLst>
              </p:cNvPr>
              <p:cNvSpPr/>
              <p:nvPr/>
            </p:nvSpPr>
            <p:spPr>
              <a:xfrm>
                <a:off x="7868443" y="3217657"/>
                <a:ext cx="999508" cy="999508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0"/>
              </a:gradFill>
              <a:ln w="114300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2C2045F2-A3D4-0A1E-3E53-73AAC63AD46B}"/>
                  </a:ext>
                </a:extLst>
              </p:cNvPr>
              <p:cNvGrpSpPr/>
              <p:nvPr/>
            </p:nvGrpSpPr>
            <p:grpSpPr>
              <a:xfrm>
                <a:off x="8367869" y="3389512"/>
                <a:ext cx="332890" cy="332890"/>
                <a:chOff x="8366962" y="3391641"/>
                <a:chExt cx="332890" cy="332890"/>
              </a:xfrm>
            </p:grpSpPr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B457A082-3AFF-0A45-0FE1-F40CFB31B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68197" y="3391641"/>
                  <a:ext cx="6645" cy="332890"/>
                </a:xfrm>
                <a:prstGeom prst="line">
                  <a:avLst/>
                </a:prstGeom>
                <a:ln w="63500">
                  <a:solidFill>
                    <a:srgbClr val="2F528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605FFD8-F64C-AD1B-2FEB-1FF81BF6DE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8530084" y="3529363"/>
                  <a:ext cx="6645" cy="332890"/>
                </a:xfrm>
                <a:prstGeom prst="line">
                  <a:avLst/>
                </a:prstGeom>
                <a:ln w="63500">
                  <a:solidFill>
                    <a:srgbClr val="2F528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F6B9A74-12E2-B751-D315-5D40418DC5A1}"/>
                </a:ext>
              </a:extLst>
            </p:cNvPr>
            <p:cNvSpPr txBox="1"/>
            <p:nvPr/>
          </p:nvSpPr>
          <p:spPr>
            <a:xfrm>
              <a:off x="8542513" y="4048333"/>
              <a:ext cx="1157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timeseries</a:t>
              </a: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484A9FE4-6CBD-C820-9830-DB4B08C1F91F}"/>
                </a:ext>
              </a:extLst>
            </p:cNvPr>
            <p:cNvSpPr/>
            <p:nvPr/>
          </p:nvSpPr>
          <p:spPr>
            <a:xfrm>
              <a:off x="8512255" y="2860572"/>
              <a:ext cx="2547923" cy="2246608"/>
            </a:xfrm>
            <a:prstGeom prst="arc">
              <a:avLst>
                <a:gd name="adj1" fmla="val 10778599"/>
                <a:gd name="adj2" fmla="val 16182465"/>
              </a:avLst>
            </a:prstGeom>
            <a:ln w="762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DD78C12-22BC-88EE-2E6D-618E9B6E54A3}"/>
              </a:ext>
            </a:extLst>
          </p:cNvPr>
          <p:cNvGrpSpPr/>
          <p:nvPr/>
        </p:nvGrpSpPr>
        <p:grpSpPr>
          <a:xfrm>
            <a:off x="9488363" y="215028"/>
            <a:ext cx="1222325" cy="1788978"/>
            <a:chOff x="9488362" y="215028"/>
            <a:chExt cx="1222325" cy="1788978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D294F84-E153-2389-5CE9-038ED5515825}"/>
                </a:ext>
              </a:extLst>
            </p:cNvPr>
            <p:cNvSpPr/>
            <p:nvPr/>
          </p:nvSpPr>
          <p:spPr>
            <a:xfrm>
              <a:off x="9488362" y="343759"/>
              <a:ext cx="1222325" cy="1222325"/>
            </a:xfrm>
            <a:prstGeom prst="ellipse">
              <a:avLst/>
            </a:prstGeom>
            <a:gradFill flip="none" rotWithShape="1">
              <a:gsLst>
                <a:gs pos="0">
                  <a:srgbClr val="D0D8DE"/>
                </a:gs>
                <a:gs pos="100000">
                  <a:srgbClr val="F9FAFB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547C2B97-8D28-8C55-9652-53572F60A645}"/>
                </a:ext>
              </a:extLst>
            </p:cNvPr>
            <p:cNvSpPr/>
            <p:nvPr/>
          </p:nvSpPr>
          <p:spPr>
            <a:xfrm>
              <a:off x="9488363" y="343760"/>
              <a:ext cx="1222324" cy="1222324"/>
            </a:xfrm>
            <a:custGeom>
              <a:avLst/>
              <a:gdLst>
                <a:gd name="connsiteX0" fmla="*/ 1263446 w 2526892"/>
                <a:gd name="connsiteY0" fmla="*/ 193914 h 2526892"/>
                <a:gd name="connsiteX1" fmla="*/ 193913 w 2526892"/>
                <a:gd name="connsiteY1" fmla="*/ 1263446 h 2526892"/>
                <a:gd name="connsiteX2" fmla="*/ 1263446 w 2526892"/>
                <a:gd name="connsiteY2" fmla="*/ 2332978 h 2526892"/>
                <a:gd name="connsiteX3" fmla="*/ 2332979 w 2526892"/>
                <a:gd name="connsiteY3" fmla="*/ 1263446 h 2526892"/>
                <a:gd name="connsiteX4" fmla="*/ 1263446 w 2526892"/>
                <a:gd name="connsiteY4" fmla="*/ 193914 h 2526892"/>
                <a:gd name="connsiteX5" fmla="*/ 1263446 w 2526892"/>
                <a:gd name="connsiteY5" fmla="*/ 0 h 2526892"/>
                <a:gd name="connsiteX6" fmla="*/ 2526892 w 2526892"/>
                <a:gd name="connsiteY6" fmla="*/ 1263446 h 2526892"/>
                <a:gd name="connsiteX7" fmla="*/ 1263446 w 2526892"/>
                <a:gd name="connsiteY7" fmla="*/ 2526892 h 2526892"/>
                <a:gd name="connsiteX8" fmla="*/ 0 w 2526892"/>
                <a:gd name="connsiteY8" fmla="*/ 1263446 h 2526892"/>
                <a:gd name="connsiteX9" fmla="*/ 1263446 w 2526892"/>
                <a:gd name="connsiteY9" fmla="*/ 0 h 252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6892" h="2526892">
                  <a:moveTo>
                    <a:pt x="1263446" y="193914"/>
                  </a:moveTo>
                  <a:cubicBezTo>
                    <a:pt x="672759" y="193914"/>
                    <a:pt x="193913" y="672760"/>
                    <a:pt x="193913" y="1263446"/>
                  </a:cubicBezTo>
                  <a:cubicBezTo>
                    <a:pt x="193913" y="1854132"/>
                    <a:pt x="672759" y="2332978"/>
                    <a:pt x="1263446" y="2332978"/>
                  </a:cubicBezTo>
                  <a:cubicBezTo>
                    <a:pt x="1854133" y="2332978"/>
                    <a:pt x="2332979" y="1854132"/>
                    <a:pt x="2332979" y="1263446"/>
                  </a:cubicBezTo>
                  <a:cubicBezTo>
                    <a:pt x="2332979" y="672760"/>
                    <a:pt x="1854133" y="193914"/>
                    <a:pt x="1263446" y="193914"/>
                  </a:cubicBezTo>
                  <a:close/>
                  <a:moveTo>
                    <a:pt x="1263446" y="0"/>
                  </a:moveTo>
                  <a:cubicBezTo>
                    <a:pt x="1961228" y="0"/>
                    <a:pt x="2526892" y="565664"/>
                    <a:pt x="2526892" y="1263446"/>
                  </a:cubicBezTo>
                  <a:cubicBezTo>
                    <a:pt x="2526892" y="1961228"/>
                    <a:pt x="1961228" y="2526892"/>
                    <a:pt x="1263446" y="2526892"/>
                  </a:cubicBezTo>
                  <a:cubicBezTo>
                    <a:pt x="565664" y="2526892"/>
                    <a:pt x="0" y="1961228"/>
                    <a:pt x="0" y="1263446"/>
                  </a:cubicBezTo>
                  <a:cubicBezTo>
                    <a:pt x="0" y="565664"/>
                    <a:pt x="565664" y="0"/>
                    <a:pt x="1263446" y="0"/>
                  </a:cubicBezTo>
                  <a:close/>
                </a:path>
              </a:pathLst>
            </a:custGeom>
            <a:solidFill>
              <a:srgbClr val="5D72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330476-AFDD-62CE-763A-650DEEFDF4F4}"/>
                </a:ext>
              </a:extLst>
            </p:cNvPr>
            <p:cNvSpPr/>
            <p:nvPr/>
          </p:nvSpPr>
          <p:spPr>
            <a:xfrm>
              <a:off x="10011910" y="215028"/>
              <a:ext cx="175230" cy="93141"/>
            </a:xfrm>
            <a:prstGeom prst="rect">
              <a:avLst/>
            </a:prstGeom>
            <a:solidFill>
              <a:srgbClr val="0C51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1C1274-5777-D175-F5EF-34A20300DC16}"/>
                </a:ext>
              </a:extLst>
            </p:cNvPr>
            <p:cNvSpPr/>
            <p:nvPr/>
          </p:nvSpPr>
          <p:spPr>
            <a:xfrm rot="2746027">
              <a:off x="10470800" y="451018"/>
              <a:ext cx="210156" cy="69420"/>
            </a:xfrm>
            <a:prstGeom prst="rect">
              <a:avLst/>
            </a:prstGeom>
            <a:solidFill>
              <a:srgbClr val="5479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230933D-AB4C-7930-568D-F8BC8C9A8A33}"/>
                </a:ext>
              </a:extLst>
            </p:cNvPr>
            <p:cNvSpPr/>
            <p:nvPr/>
          </p:nvSpPr>
          <p:spPr>
            <a:xfrm rot="2746027">
              <a:off x="10544520" y="384465"/>
              <a:ext cx="210156" cy="69420"/>
            </a:xfrm>
            <a:prstGeom prst="rect">
              <a:avLst/>
            </a:prstGeom>
            <a:solidFill>
              <a:srgbClr val="5479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69150D-100F-78BD-34AF-F36B935AC406}"/>
                </a:ext>
              </a:extLst>
            </p:cNvPr>
            <p:cNvSpPr/>
            <p:nvPr/>
          </p:nvSpPr>
          <p:spPr>
            <a:xfrm rot="2746027">
              <a:off x="10033866" y="1067787"/>
              <a:ext cx="493612" cy="69420"/>
            </a:xfrm>
            <a:prstGeom prst="rect">
              <a:avLst/>
            </a:prstGeom>
            <a:solidFill>
              <a:srgbClr val="5D72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BBC92F-61F6-87B8-8B92-5C4EFA926F9A}"/>
                </a:ext>
              </a:extLst>
            </p:cNvPr>
            <p:cNvSpPr txBox="1"/>
            <p:nvPr/>
          </p:nvSpPr>
          <p:spPr>
            <a:xfrm>
              <a:off x="9671232" y="1689703"/>
              <a:ext cx="856584" cy="314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Duration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12EEFCB-1821-7361-5794-88CC455DA9D2}"/>
              </a:ext>
            </a:extLst>
          </p:cNvPr>
          <p:cNvGrpSpPr/>
          <p:nvPr/>
        </p:nvGrpSpPr>
        <p:grpSpPr>
          <a:xfrm>
            <a:off x="9326918" y="2523674"/>
            <a:ext cx="1545213" cy="1724763"/>
            <a:chOff x="9326917" y="2523674"/>
            <a:chExt cx="1545213" cy="17247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900893-46B3-F94A-E283-86438021064E}"/>
                </a:ext>
              </a:extLst>
            </p:cNvPr>
            <p:cNvSpPr txBox="1"/>
            <p:nvPr/>
          </p:nvSpPr>
          <p:spPr>
            <a:xfrm>
              <a:off x="9326917" y="3934134"/>
              <a:ext cx="1545213" cy="314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calendarDuration</a:t>
              </a: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75BB44D7-FEA3-E8DA-F3F7-145A2538BAF3}"/>
                </a:ext>
              </a:extLst>
            </p:cNvPr>
            <p:cNvGrpSpPr/>
            <p:nvPr/>
          </p:nvGrpSpPr>
          <p:grpSpPr>
            <a:xfrm>
              <a:off x="9424363" y="2523674"/>
              <a:ext cx="1325407" cy="1329596"/>
              <a:chOff x="9424363" y="2523674"/>
              <a:chExt cx="1325407" cy="1329596"/>
            </a:xfrm>
          </p:grpSpPr>
          <p:sp>
            <p:nvSpPr>
              <p:cNvPr id="19" name="Freeform: Shape 59">
                <a:extLst>
                  <a:ext uri="{FF2B5EF4-FFF2-40B4-BE49-F238E27FC236}">
                    <a16:creationId xmlns:a16="http://schemas.microsoft.com/office/drawing/2014/main" id="{E4293E61-125F-E826-AA3B-5892EBF60D4F}"/>
                  </a:ext>
                </a:extLst>
              </p:cNvPr>
              <p:cNvSpPr/>
              <p:nvPr/>
            </p:nvSpPr>
            <p:spPr>
              <a:xfrm>
                <a:off x="9430073" y="2523674"/>
                <a:ext cx="1313981" cy="1302554"/>
              </a:xfrm>
              <a:custGeom>
                <a:avLst/>
                <a:gdLst>
                  <a:gd name="connsiteX0" fmla="*/ 0 w 1813035"/>
                  <a:gd name="connsiteY0" fmla="*/ 0 h 1797269"/>
                  <a:gd name="connsiteX1" fmla="*/ 1813035 w 1813035"/>
                  <a:gd name="connsiteY1" fmla="*/ 0 h 1797269"/>
                  <a:gd name="connsiteX2" fmla="*/ 1813035 w 1813035"/>
                  <a:gd name="connsiteY2" fmla="*/ 1402341 h 1797269"/>
                  <a:gd name="connsiteX3" fmla="*/ 1418107 w 1813035"/>
                  <a:gd name="connsiteY3" fmla="*/ 1797269 h 1797269"/>
                  <a:gd name="connsiteX4" fmla="*/ 0 w 1813035"/>
                  <a:gd name="connsiteY4" fmla="*/ 1797269 h 179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3035" h="1797269">
                    <a:moveTo>
                      <a:pt x="0" y="0"/>
                    </a:moveTo>
                    <a:lnTo>
                      <a:pt x="1813035" y="0"/>
                    </a:lnTo>
                    <a:lnTo>
                      <a:pt x="1813035" y="1402341"/>
                    </a:lnTo>
                    <a:lnTo>
                      <a:pt x="1418107" y="1797269"/>
                    </a:lnTo>
                    <a:lnTo>
                      <a:pt x="0" y="1797269"/>
                    </a:lnTo>
                    <a:close/>
                  </a:path>
                </a:pathLst>
              </a:custGeom>
              <a:gradFill>
                <a:gsLst>
                  <a:gs pos="43000">
                    <a:srgbClr val="FBEFA0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CEE9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86CF0949-5BF4-D4D6-61C5-D87BC0F88C7D}"/>
                  </a:ext>
                </a:extLst>
              </p:cNvPr>
              <p:cNvSpPr/>
              <p:nvPr/>
            </p:nvSpPr>
            <p:spPr>
              <a:xfrm>
                <a:off x="9437689" y="2527863"/>
                <a:ext cx="1306363" cy="2285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174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58">
                <a:extLst>
                  <a:ext uri="{FF2B5EF4-FFF2-40B4-BE49-F238E27FC236}">
                    <a16:creationId xmlns:a16="http://schemas.microsoft.com/office/drawing/2014/main" id="{2F1DB34A-8591-6510-1CE6-0E7672022698}"/>
                  </a:ext>
                </a:extLst>
              </p:cNvPr>
              <p:cNvSpPr/>
              <p:nvPr/>
            </p:nvSpPr>
            <p:spPr>
              <a:xfrm>
                <a:off x="9424363" y="2527863"/>
                <a:ext cx="1325407" cy="1325407"/>
              </a:xfrm>
              <a:custGeom>
                <a:avLst/>
                <a:gdLst>
                  <a:gd name="connsiteX0" fmla="*/ 0 w 1828800"/>
                  <a:gd name="connsiteY0" fmla="*/ 0 h 1828800"/>
                  <a:gd name="connsiteX1" fmla="*/ 1828800 w 1828800"/>
                  <a:gd name="connsiteY1" fmla="*/ 0 h 1828800"/>
                  <a:gd name="connsiteX2" fmla="*/ 1828800 w 1828800"/>
                  <a:gd name="connsiteY2" fmla="*/ 1363876 h 1828800"/>
                  <a:gd name="connsiteX3" fmla="*/ 1363876 w 1828800"/>
                  <a:gd name="connsiteY3" fmla="*/ 1828800 h 1828800"/>
                  <a:gd name="connsiteX4" fmla="*/ 0 w 1828800"/>
                  <a:gd name="connsiteY4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28800">
                    <a:moveTo>
                      <a:pt x="0" y="0"/>
                    </a:moveTo>
                    <a:lnTo>
                      <a:pt x="1828800" y="0"/>
                    </a:lnTo>
                    <a:lnTo>
                      <a:pt x="1828800" y="1363876"/>
                    </a:lnTo>
                    <a:lnTo>
                      <a:pt x="1363876" y="1828800"/>
                    </a:lnTo>
                    <a:lnTo>
                      <a:pt x="0" y="1828800"/>
                    </a:lnTo>
                    <a:close/>
                  </a:path>
                </a:pathLst>
              </a:custGeom>
              <a:noFill/>
              <a:ln w="1174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200"/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BD350AB8-D140-A3DE-CCB7-BB7A9BB2D11C}"/>
                  </a:ext>
                </a:extLst>
              </p:cNvPr>
              <p:cNvGrpSpPr/>
              <p:nvPr/>
            </p:nvGrpSpPr>
            <p:grpSpPr>
              <a:xfrm>
                <a:off x="9600263" y="2901830"/>
                <a:ext cx="973599" cy="778950"/>
                <a:chOff x="4413130" y="1855965"/>
                <a:chExt cx="2157612" cy="1585008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F6F1671B-14EC-65FE-D417-8814A511D983}"/>
                    </a:ext>
                  </a:extLst>
                </p:cNvPr>
                <p:cNvSpPr/>
                <p:nvPr/>
              </p:nvSpPr>
              <p:spPr>
                <a:xfrm>
                  <a:off x="5213377" y="1855965"/>
                  <a:ext cx="531865" cy="373427"/>
                </a:xfrm>
                <a:prstGeom prst="rect">
                  <a:avLst/>
                </a:prstGeom>
                <a:solidFill>
                  <a:srgbClr val="9BA99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C4D1EC5-88A7-0495-E7B5-63C2D4AF610F}"/>
                    </a:ext>
                  </a:extLst>
                </p:cNvPr>
                <p:cNvSpPr/>
                <p:nvPr/>
              </p:nvSpPr>
              <p:spPr>
                <a:xfrm>
                  <a:off x="6038877" y="1855965"/>
                  <a:ext cx="531865" cy="373427"/>
                </a:xfrm>
                <a:prstGeom prst="rect">
                  <a:avLst/>
                </a:prstGeom>
                <a:solidFill>
                  <a:srgbClr val="9BA99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D5BCEC62-3744-A7A2-13FA-BB17E42037AB}"/>
                    </a:ext>
                  </a:extLst>
                </p:cNvPr>
                <p:cNvSpPr/>
                <p:nvPr/>
              </p:nvSpPr>
              <p:spPr>
                <a:xfrm>
                  <a:off x="5213377" y="2452865"/>
                  <a:ext cx="531865" cy="373427"/>
                </a:xfrm>
                <a:prstGeom prst="rect">
                  <a:avLst/>
                </a:prstGeom>
                <a:solidFill>
                  <a:srgbClr val="1A4B7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01E21565-E4B7-008D-9732-E01068891CE4}"/>
                    </a:ext>
                  </a:extLst>
                </p:cNvPr>
                <p:cNvSpPr/>
                <p:nvPr/>
              </p:nvSpPr>
              <p:spPr>
                <a:xfrm>
                  <a:off x="6038877" y="2452865"/>
                  <a:ext cx="531865" cy="373427"/>
                </a:xfrm>
                <a:prstGeom prst="rect">
                  <a:avLst/>
                </a:prstGeom>
                <a:solidFill>
                  <a:srgbClr val="1A4B7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52C8D500-AC07-1BA0-B111-E0F3725C1C5A}"/>
                    </a:ext>
                  </a:extLst>
                </p:cNvPr>
                <p:cNvSpPr/>
                <p:nvPr/>
              </p:nvSpPr>
              <p:spPr>
                <a:xfrm>
                  <a:off x="4425063" y="2452865"/>
                  <a:ext cx="531865" cy="373427"/>
                </a:xfrm>
                <a:prstGeom prst="rect">
                  <a:avLst/>
                </a:prstGeom>
                <a:solidFill>
                  <a:srgbClr val="1A4B7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505E2182-FCD0-2258-70BB-A446BF89E0CE}"/>
                    </a:ext>
                  </a:extLst>
                </p:cNvPr>
                <p:cNvSpPr/>
                <p:nvPr/>
              </p:nvSpPr>
              <p:spPr>
                <a:xfrm>
                  <a:off x="5213377" y="3067546"/>
                  <a:ext cx="531865" cy="373427"/>
                </a:xfrm>
                <a:prstGeom prst="rect">
                  <a:avLst/>
                </a:prstGeom>
                <a:solidFill>
                  <a:srgbClr val="9BA99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26A8F18C-B336-EDF7-2D09-F5084571C88A}"/>
                    </a:ext>
                  </a:extLst>
                </p:cNvPr>
                <p:cNvSpPr/>
                <p:nvPr/>
              </p:nvSpPr>
              <p:spPr>
                <a:xfrm>
                  <a:off x="4413130" y="3067546"/>
                  <a:ext cx="531865" cy="373427"/>
                </a:xfrm>
                <a:prstGeom prst="rect">
                  <a:avLst/>
                </a:prstGeom>
                <a:solidFill>
                  <a:srgbClr val="9BA99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8795224-D373-93B0-52B7-80AE04D2A7FA}"/>
              </a:ext>
            </a:extLst>
          </p:cNvPr>
          <p:cNvGrpSpPr/>
          <p:nvPr/>
        </p:nvGrpSpPr>
        <p:grpSpPr>
          <a:xfrm>
            <a:off x="9347411" y="4842320"/>
            <a:ext cx="1439044" cy="1710200"/>
            <a:chOff x="9347410" y="4842320"/>
            <a:chExt cx="1439044" cy="171020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D3795A1-24B9-2B3C-10FB-70AA6DFACD59}"/>
                </a:ext>
              </a:extLst>
            </p:cNvPr>
            <p:cNvSpPr txBox="1"/>
            <p:nvPr/>
          </p:nvSpPr>
          <p:spPr>
            <a:xfrm>
              <a:off x="9577471" y="6238217"/>
              <a:ext cx="973956" cy="314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TimeTable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F4D20E-84F8-36CE-1A52-AD056E838FDA}"/>
                </a:ext>
              </a:extLst>
            </p:cNvPr>
            <p:cNvGrpSpPr/>
            <p:nvPr/>
          </p:nvGrpSpPr>
          <p:grpSpPr>
            <a:xfrm>
              <a:off x="9347410" y="4842320"/>
              <a:ext cx="1439044" cy="1429823"/>
              <a:chOff x="11137836" y="2656693"/>
              <a:chExt cx="1240454" cy="1232506"/>
            </a:xfrm>
          </p:grpSpPr>
          <p:sp>
            <p:nvSpPr>
              <p:cNvPr id="52" name="Rectangle 77">
                <a:extLst>
                  <a:ext uri="{FF2B5EF4-FFF2-40B4-BE49-F238E27FC236}">
                    <a16:creationId xmlns:a16="http://schemas.microsoft.com/office/drawing/2014/main" id="{22DE2343-8A04-9EA9-7422-C8BBA9FE24BB}"/>
                  </a:ext>
                </a:extLst>
              </p:cNvPr>
              <p:cNvSpPr/>
              <p:nvPr/>
            </p:nvSpPr>
            <p:spPr>
              <a:xfrm>
                <a:off x="11137836" y="2656693"/>
                <a:ext cx="1146748" cy="1136776"/>
              </a:xfrm>
              <a:prstGeom prst="rect">
                <a:avLst/>
              </a:prstGeom>
              <a:gradFill>
                <a:gsLst>
                  <a:gs pos="43000">
                    <a:srgbClr val="FBEFA0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CEE9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Rectangle 82">
                <a:extLst>
                  <a:ext uri="{FF2B5EF4-FFF2-40B4-BE49-F238E27FC236}">
                    <a16:creationId xmlns:a16="http://schemas.microsoft.com/office/drawing/2014/main" id="{3B1C80B1-B681-CBFC-5392-1ED00656D8D4}"/>
                  </a:ext>
                </a:extLst>
              </p:cNvPr>
              <p:cNvSpPr/>
              <p:nvPr/>
            </p:nvSpPr>
            <p:spPr>
              <a:xfrm>
                <a:off x="11138105" y="2679547"/>
                <a:ext cx="1140100" cy="1994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174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Rectangle 84">
                <a:extLst>
                  <a:ext uri="{FF2B5EF4-FFF2-40B4-BE49-F238E27FC236}">
                    <a16:creationId xmlns:a16="http://schemas.microsoft.com/office/drawing/2014/main" id="{400481CD-597D-D885-E5C1-547867CF767D}"/>
                  </a:ext>
                </a:extLst>
              </p:cNvPr>
              <p:cNvSpPr/>
              <p:nvPr/>
            </p:nvSpPr>
            <p:spPr>
              <a:xfrm>
                <a:off x="11138105" y="3194723"/>
                <a:ext cx="1140100" cy="298460"/>
              </a:xfrm>
              <a:prstGeom prst="rect">
                <a:avLst/>
              </a:prstGeom>
              <a:noFill/>
              <a:ln w="1174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87">
                <a:extLst>
                  <a:ext uri="{FF2B5EF4-FFF2-40B4-BE49-F238E27FC236}">
                    <a16:creationId xmlns:a16="http://schemas.microsoft.com/office/drawing/2014/main" id="{CC31C4FE-0AC2-FB2C-1295-E821F4FEC98A}"/>
                  </a:ext>
                </a:extLst>
              </p:cNvPr>
              <p:cNvSpPr/>
              <p:nvPr/>
            </p:nvSpPr>
            <p:spPr>
              <a:xfrm rot="5400000">
                <a:off x="11534009" y="3046904"/>
                <a:ext cx="1088907" cy="371217"/>
              </a:xfrm>
              <a:prstGeom prst="rect">
                <a:avLst/>
              </a:prstGeom>
              <a:noFill/>
              <a:ln w="1174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Rectangle 88">
                <a:extLst>
                  <a:ext uri="{FF2B5EF4-FFF2-40B4-BE49-F238E27FC236}">
                    <a16:creationId xmlns:a16="http://schemas.microsoft.com/office/drawing/2014/main" id="{DC39BC56-2D8F-29CF-D277-79D7BD069E60}"/>
                  </a:ext>
                </a:extLst>
              </p:cNvPr>
              <p:cNvSpPr/>
              <p:nvPr/>
            </p:nvSpPr>
            <p:spPr>
              <a:xfrm rot="5400000">
                <a:off x="11158806" y="3046904"/>
                <a:ext cx="1088907" cy="371217"/>
              </a:xfrm>
              <a:prstGeom prst="rect">
                <a:avLst/>
              </a:prstGeom>
              <a:noFill/>
              <a:ln w="1174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Rectangle 89">
                <a:extLst>
                  <a:ext uri="{FF2B5EF4-FFF2-40B4-BE49-F238E27FC236}">
                    <a16:creationId xmlns:a16="http://schemas.microsoft.com/office/drawing/2014/main" id="{4A67F101-3767-8B71-E53B-A4BA976125CF}"/>
                  </a:ext>
                </a:extLst>
              </p:cNvPr>
              <p:cNvSpPr/>
              <p:nvPr/>
            </p:nvSpPr>
            <p:spPr>
              <a:xfrm rot="5400000">
                <a:off x="10787589" y="3046904"/>
                <a:ext cx="1088907" cy="3712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174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Rectangle 83">
                <a:extLst>
                  <a:ext uri="{FF2B5EF4-FFF2-40B4-BE49-F238E27FC236}">
                    <a16:creationId xmlns:a16="http://schemas.microsoft.com/office/drawing/2014/main" id="{547BCA86-B2F8-4332-3802-606C91B2CB64}"/>
                  </a:ext>
                </a:extLst>
              </p:cNvPr>
              <p:cNvSpPr/>
              <p:nvPr/>
            </p:nvSpPr>
            <p:spPr>
              <a:xfrm>
                <a:off x="11138105" y="2893060"/>
                <a:ext cx="1140100" cy="298460"/>
              </a:xfrm>
              <a:prstGeom prst="rect">
                <a:avLst/>
              </a:prstGeom>
              <a:noFill/>
              <a:ln w="1174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Rectangle 85">
                <a:extLst>
                  <a:ext uri="{FF2B5EF4-FFF2-40B4-BE49-F238E27FC236}">
                    <a16:creationId xmlns:a16="http://schemas.microsoft.com/office/drawing/2014/main" id="{E418ED4C-2B46-8D3B-6474-DB00BEE9DE5D}"/>
                  </a:ext>
                </a:extLst>
              </p:cNvPr>
              <p:cNvSpPr/>
              <p:nvPr/>
            </p:nvSpPr>
            <p:spPr>
              <a:xfrm>
                <a:off x="11138105" y="3493182"/>
                <a:ext cx="1140100" cy="298460"/>
              </a:xfrm>
              <a:prstGeom prst="rect">
                <a:avLst/>
              </a:prstGeom>
              <a:noFill/>
              <a:ln w="1174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4D5AC71E-62DF-7922-3209-9F6317B33296}"/>
                  </a:ext>
                </a:extLst>
              </p:cNvPr>
              <p:cNvGrpSpPr/>
              <p:nvPr/>
            </p:nvGrpSpPr>
            <p:grpSpPr>
              <a:xfrm>
                <a:off x="11525980" y="3036889"/>
                <a:ext cx="852310" cy="852310"/>
                <a:chOff x="7954388" y="3616692"/>
                <a:chExt cx="1436334" cy="1436334"/>
              </a:xfrm>
            </p:grpSpPr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53D103B6-6D7D-8588-B335-9CE27E555E4C}"/>
                    </a:ext>
                  </a:extLst>
                </p:cNvPr>
                <p:cNvSpPr/>
                <p:nvPr/>
              </p:nvSpPr>
              <p:spPr>
                <a:xfrm>
                  <a:off x="7954388" y="3616692"/>
                  <a:ext cx="1436334" cy="14363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D0D8DE"/>
                    </a:gs>
                    <a:gs pos="100000">
                      <a:srgbClr val="F9FAFB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2E801FE6-4088-4C2A-BFB9-6A2FFB96EA80}"/>
                    </a:ext>
                  </a:extLst>
                </p:cNvPr>
                <p:cNvSpPr/>
                <p:nvPr/>
              </p:nvSpPr>
              <p:spPr>
                <a:xfrm>
                  <a:off x="7954389" y="3616693"/>
                  <a:ext cx="1436333" cy="1436332"/>
                </a:xfrm>
                <a:custGeom>
                  <a:avLst/>
                  <a:gdLst>
                    <a:gd name="connsiteX0" fmla="*/ 1263446 w 2526892"/>
                    <a:gd name="connsiteY0" fmla="*/ 193914 h 2526892"/>
                    <a:gd name="connsiteX1" fmla="*/ 193913 w 2526892"/>
                    <a:gd name="connsiteY1" fmla="*/ 1263446 h 2526892"/>
                    <a:gd name="connsiteX2" fmla="*/ 1263446 w 2526892"/>
                    <a:gd name="connsiteY2" fmla="*/ 2332978 h 2526892"/>
                    <a:gd name="connsiteX3" fmla="*/ 2332979 w 2526892"/>
                    <a:gd name="connsiteY3" fmla="*/ 1263446 h 2526892"/>
                    <a:gd name="connsiteX4" fmla="*/ 1263446 w 2526892"/>
                    <a:gd name="connsiteY4" fmla="*/ 193914 h 2526892"/>
                    <a:gd name="connsiteX5" fmla="*/ 1263446 w 2526892"/>
                    <a:gd name="connsiteY5" fmla="*/ 0 h 2526892"/>
                    <a:gd name="connsiteX6" fmla="*/ 2526892 w 2526892"/>
                    <a:gd name="connsiteY6" fmla="*/ 1263446 h 2526892"/>
                    <a:gd name="connsiteX7" fmla="*/ 1263446 w 2526892"/>
                    <a:gd name="connsiteY7" fmla="*/ 2526892 h 2526892"/>
                    <a:gd name="connsiteX8" fmla="*/ 0 w 2526892"/>
                    <a:gd name="connsiteY8" fmla="*/ 1263446 h 2526892"/>
                    <a:gd name="connsiteX9" fmla="*/ 1263446 w 2526892"/>
                    <a:gd name="connsiteY9" fmla="*/ 0 h 2526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26892" h="2526892">
                      <a:moveTo>
                        <a:pt x="1263446" y="193914"/>
                      </a:moveTo>
                      <a:cubicBezTo>
                        <a:pt x="672759" y="193914"/>
                        <a:pt x="193913" y="672760"/>
                        <a:pt x="193913" y="1263446"/>
                      </a:cubicBezTo>
                      <a:cubicBezTo>
                        <a:pt x="193913" y="1854132"/>
                        <a:pt x="672759" y="2332978"/>
                        <a:pt x="1263446" y="2332978"/>
                      </a:cubicBezTo>
                      <a:cubicBezTo>
                        <a:pt x="1854133" y="2332978"/>
                        <a:pt x="2332979" y="1854132"/>
                        <a:pt x="2332979" y="1263446"/>
                      </a:cubicBezTo>
                      <a:cubicBezTo>
                        <a:pt x="2332979" y="672760"/>
                        <a:pt x="1854133" y="193914"/>
                        <a:pt x="1263446" y="193914"/>
                      </a:cubicBezTo>
                      <a:close/>
                      <a:moveTo>
                        <a:pt x="1263446" y="0"/>
                      </a:moveTo>
                      <a:cubicBezTo>
                        <a:pt x="1961228" y="0"/>
                        <a:pt x="2526892" y="565664"/>
                        <a:pt x="2526892" y="1263446"/>
                      </a:cubicBezTo>
                      <a:cubicBezTo>
                        <a:pt x="2526892" y="1961228"/>
                        <a:pt x="1961228" y="2526892"/>
                        <a:pt x="1263446" y="2526892"/>
                      </a:cubicBezTo>
                      <a:cubicBezTo>
                        <a:pt x="565664" y="2526892"/>
                        <a:pt x="0" y="1961228"/>
                        <a:pt x="0" y="1263446"/>
                      </a:cubicBezTo>
                      <a:cubicBezTo>
                        <a:pt x="0" y="565664"/>
                        <a:pt x="565664" y="0"/>
                        <a:pt x="1263446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B81B76F4-D3B2-4462-6950-10D4928CA80D}"/>
                    </a:ext>
                  </a:extLst>
                </p:cNvPr>
                <p:cNvSpPr/>
                <p:nvPr/>
              </p:nvSpPr>
              <p:spPr>
                <a:xfrm rot="16200000">
                  <a:off x="8664491" y="3897149"/>
                  <a:ext cx="484272" cy="484271"/>
                </a:xfrm>
                <a:custGeom>
                  <a:avLst/>
                  <a:gdLst>
                    <a:gd name="connsiteX0" fmla="*/ 484272 w 484272"/>
                    <a:gd name="connsiteY0" fmla="*/ 0 h 484271"/>
                    <a:gd name="connsiteX1" fmla="*/ 484272 w 484272"/>
                    <a:gd name="connsiteY1" fmla="*/ 81574 h 484271"/>
                    <a:gd name="connsiteX2" fmla="*/ 81575 w 484272"/>
                    <a:gd name="connsiteY2" fmla="*/ 81574 h 484271"/>
                    <a:gd name="connsiteX3" fmla="*/ 81575 w 484272"/>
                    <a:gd name="connsiteY3" fmla="*/ 484271 h 484271"/>
                    <a:gd name="connsiteX4" fmla="*/ 0 w 484272"/>
                    <a:gd name="connsiteY4" fmla="*/ 484271 h 484271"/>
                    <a:gd name="connsiteX5" fmla="*/ 0 w 484272"/>
                    <a:gd name="connsiteY5" fmla="*/ 0 h 484271"/>
                    <a:gd name="connsiteX6" fmla="*/ 1 w 484272"/>
                    <a:gd name="connsiteY6" fmla="*/ 0 h 484271"/>
                    <a:gd name="connsiteX7" fmla="*/ 81575 w 484272"/>
                    <a:gd name="connsiteY7" fmla="*/ 0 h 484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4272" h="484271">
                      <a:moveTo>
                        <a:pt x="484272" y="0"/>
                      </a:moveTo>
                      <a:lnTo>
                        <a:pt x="484272" y="81574"/>
                      </a:lnTo>
                      <a:lnTo>
                        <a:pt x="81575" y="81574"/>
                      </a:lnTo>
                      <a:lnTo>
                        <a:pt x="81575" y="484271"/>
                      </a:lnTo>
                      <a:lnTo>
                        <a:pt x="0" y="484271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81575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5237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926671E-BD56-546E-87C7-7C8861B44559}"/>
              </a:ext>
            </a:extLst>
          </p:cNvPr>
          <p:cNvSpPr/>
          <p:nvPr/>
        </p:nvSpPr>
        <p:spPr>
          <a:xfrm>
            <a:off x="6693062" y="2146881"/>
            <a:ext cx="2045369" cy="2370221"/>
          </a:xfrm>
          <a:custGeom>
            <a:avLst/>
            <a:gdLst>
              <a:gd name="connsiteX0" fmla="*/ 0 w 2045369"/>
              <a:gd name="connsiteY0" fmla="*/ 0 h 2370221"/>
              <a:gd name="connsiteX1" fmla="*/ 1553581 w 2045369"/>
              <a:gd name="connsiteY1" fmla="*/ 0 h 2370221"/>
              <a:gd name="connsiteX2" fmla="*/ 2045369 w 2045369"/>
              <a:gd name="connsiteY2" fmla="*/ 491789 h 2370221"/>
              <a:gd name="connsiteX3" fmla="*/ 2045369 w 2045369"/>
              <a:gd name="connsiteY3" fmla="*/ 2370221 h 2370221"/>
              <a:gd name="connsiteX4" fmla="*/ 0 w 2045369"/>
              <a:gd name="connsiteY4" fmla="*/ 2370221 h 237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5369" h="2370221">
                <a:moveTo>
                  <a:pt x="0" y="0"/>
                </a:moveTo>
                <a:lnTo>
                  <a:pt x="1553581" y="0"/>
                </a:lnTo>
                <a:lnTo>
                  <a:pt x="2045369" y="491789"/>
                </a:lnTo>
                <a:lnTo>
                  <a:pt x="2045369" y="2370221"/>
                </a:lnTo>
                <a:lnTo>
                  <a:pt x="0" y="2370221"/>
                </a:lnTo>
                <a:close/>
              </a:path>
            </a:pathLst>
          </a:custGeom>
          <a:solidFill>
            <a:srgbClr val="FAFFFF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480A20-4E68-C907-97A4-8FCE2B3D5799}"/>
              </a:ext>
            </a:extLst>
          </p:cNvPr>
          <p:cNvSpPr/>
          <p:nvPr/>
        </p:nvSpPr>
        <p:spPr>
          <a:xfrm>
            <a:off x="8233105" y="2146881"/>
            <a:ext cx="505326" cy="517359"/>
          </a:xfrm>
          <a:custGeom>
            <a:avLst/>
            <a:gdLst>
              <a:gd name="connsiteX0" fmla="*/ 0 w 505326"/>
              <a:gd name="connsiteY0" fmla="*/ 0 h 517359"/>
              <a:gd name="connsiteX1" fmla="*/ 13538 w 505326"/>
              <a:gd name="connsiteY1" fmla="*/ 0 h 517359"/>
              <a:gd name="connsiteX2" fmla="*/ 505326 w 505326"/>
              <a:gd name="connsiteY2" fmla="*/ 491789 h 517359"/>
              <a:gd name="connsiteX3" fmla="*/ 505326 w 505326"/>
              <a:gd name="connsiteY3" fmla="*/ 517359 h 517359"/>
              <a:gd name="connsiteX4" fmla="*/ 0 w 505326"/>
              <a:gd name="connsiteY4" fmla="*/ 517359 h 51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26" h="517359">
                <a:moveTo>
                  <a:pt x="0" y="0"/>
                </a:moveTo>
                <a:lnTo>
                  <a:pt x="13538" y="0"/>
                </a:lnTo>
                <a:lnTo>
                  <a:pt x="505326" y="491789"/>
                </a:lnTo>
                <a:lnTo>
                  <a:pt x="505326" y="517359"/>
                </a:lnTo>
                <a:lnTo>
                  <a:pt x="0" y="51735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FB9693-AB5C-5717-C424-E3F089867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238" l="10000" r="90000">
                        <a14:foregroundMark x1="47321" y1="91667" x2="48214" y2="952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6859" y="2438417"/>
            <a:ext cx="2382864" cy="17871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61A143-B045-9818-16B3-EA99DBC808DC}"/>
              </a:ext>
            </a:extLst>
          </p:cNvPr>
          <p:cNvSpPr txBox="1"/>
          <p:nvPr/>
        </p:nvSpPr>
        <p:spPr>
          <a:xfrm>
            <a:off x="7334070" y="4560900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mex</a:t>
            </a:r>
            <a:endParaRPr 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93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69B84-737B-2E6E-DB8F-0D5A01398222}"/>
              </a:ext>
            </a:extLst>
          </p:cNvPr>
          <p:cNvSpPr/>
          <p:nvPr/>
        </p:nvSpPr>
        <p:spPr>
          <a:xfrm>
            <a:off x="3968750" y="1684867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52959-6679-BAED-2973-ACDBD2DF0A83}"/>
              </a:ext>
            </a:extLst>
          </p:cNvPr>
          <p:cNvSpPr/>
          <p:nvPr/>
        </p:nvSpPr>
        <p:spPr>
          <a:xfrm>
            <a:off x="4883150" y="1684867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8AAE26-804E-B833-ED5A-B49D9F230D12}"/>
              </a:ext>
            </a:extLst>
          </p:cNvPr>
          <p:cNvSpPr/>
          <p:nvPr/>
        </p:nvSpPr>
        <p:spPr>
          <a:xfrm>
            <a:off x="5797550" y="1684867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E5995-1C97-FA39-F1D0-14D955F80222}"/>
              </a:ext>
            </a:extLst>
          </p:cNvPr>
          <p:cNvSpPr txBox="1"/>
          <p:nvPr/>
        </p:nvSpPr>
        <p:spPr>
          <a:xfrm>
            <a:off x="2725121" y="1818901"/>
            <a:ext cx="1186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‘abc’: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9BADF-C446-4BAE-2C52-F3D667AEC692}"/>
              </a:ext>
            </a:extLst>
          </p:cNvPr>
          <p:cNvSpPr txBox="1"/>
          <p:nvPr/>
        </p:nvSpPr>
        <p:spPr>
          <a:xfrm>
            <a:off x="4265083" y="1757346"/>
            <a:ext cx="321733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7EBBD-9501-24EE-6FF1-78A906A1D0BE}"/>
              </a:ext>
            </a:extLst>
          </p:cNvPr>
          <p:cNvSpPr txBox="1"/>
          <p:nvPr/>
        </p:nvSpPr>
        <p:spPr>
          <a:xfrm>
            <a:off x="5179483" y="1757346"/>
            <a:ext cx="321733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4ECE6-87E2-02A4-10B0-1BEB9D5CE254}"/>
              </a:ext>
            </a:extLst>
          </p:cNvPr>
          <p:cNvSpPr txBox="1"/>
          <p:nvPr/>
        </p:nvSpPr>
        <p:spPr>
          <a:xfrm>
            <a:off x="6093883" y="1757346"/>
            <a:ext cx="321733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FDCE8B-19F6-E346-F855-3DE2BCC2DC83}"/>
              </a:ext>
            </a:extLst>
          </p:cNvPr>
          <p:cNvSpPr/>
          <p:nvPr/>
        </p:nvSpPr>
        <p:spPr>
          <a:xfrm>
            <a:off x="3968750" y="2971800"/>
            <a:ext cx="27432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C979C9-4A94-2C00-1ACA-23B27CC1B3EB}"/>
              </a:ext>
            </a:extLst>
          </p:cNvPr>
          <p:cNvSpPr txBox="1"/>
          <p:nvPr/>
        </p:nvSpPr>
        <p:spPr>
          <a:xfrm>
            <a:off x="2646574" y="3105834"/>
            <a:ext cx="1343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“abc”: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C2FBC-BA1B-74EE-2987-D7368B4BF3DB}"/>
              </a:ext>
            </a:extLst>
          </p:cNvPr>
          <p:cNvSpPr txBox="1"/>
          <p:nvPr/>
        </p:nvSpPr>
        <p:spPr>
          <a:xfrm>
            <a:off x="4883150" y="3044280"/>
            <a:ext cx="914400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4000" dirty="0"/>
              <a:t>abc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0FCAF48-C9E9-AD14-4593-281BEF322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08" y="1962244"/>
            <a:ext cx="675496" cy="5316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5999ECC-5C30-4EE5-A4EC-02FE31A77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08" y="3163170"/>
            <a:ext cx="684600" cy="5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4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33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나눔고딕 ExtraBold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12</cp:revision>
  <dcterms:created xsi:type="dcterms:W3CDTF">2022-12-09T06:59:29Z</dcterms:created>
  <dcterms:modified xsi:type="dcterms:W3CDTF">2024-09-02T05:44:45Z</dcterms:modified>
</cp:coreProperties>
</file>