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54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5C90-15C2-1ADF-4ED0-3D6CF7BD2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2DA46-1DAD-9811-1B87-5375FD73A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B23F8-6027-D922-A496-DD3090A1F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21C3-129B-4846-8524-8C7CF5349BE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1C550-180B-BAAB-20C8-1A251D00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FFC8B-ECAC-F685-ED6F-E08A45E9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62F0-8F19-40CD-84AA-DBA83F10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5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C754-A75A-ED31-EF24-8D1AFC29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CAC17-B688-FFC9-2DF3-A0237D1EC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6A027-DDE7-9A16-FC35-5C18F891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21C3-129B-4846-8524-8C7CF5349BE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CE601-6391-D365-B210-FFB67319B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7F739-AE48-2D60-AC26-69C6EF25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62F0-8F19-40CD-84AA-DBA83F10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6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72634D-86A4-57F3-0DD8-F268D67DF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0AC4B-D90A-68E7-6676-C7874B9A1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E593A-47DA-B1B4-623A-A9A6706C3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21C3-129B-4846-8524-8C7CF5349BE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474E8-B1E9-77AF-C95C-C6B9C93E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E417F-1714-332B-A029-DDF699C5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62F0-8F19-40CD-84AA-DBA83F10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A5235-7D33-B832-8520-9ABA66E2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D3858-86C7-4659-D019-A2D140C20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A8D7D-FADB-4AF9-DA58-651F30EB1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21C3-129B-4846-8524-8C7CF5349BE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6838A-99ED-8E56-FF55-1A8AF1486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99B3E-E7BB-FADC-EB70-88916D1E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62F0-8F19-40CD-84AA-DBA83F10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7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1BD7-B9D1-3441-8894-1F995145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87691-41C4-AB6F-897F-42D3C72E1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A11AD-0B90-E4CE-E082-D9D91E17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21C3-129B-4846-8524-8C7CF5349BE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8816A-D6FF-ED29-2AF7-B62E26AC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BBC54-590E-70AB-EAEE-85BF96A1D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62F0-8F19-40CD-84AA-DBA83F10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3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765AA-B19A-65AF-ABB6-CB6019A2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C400-D109-3838-1392-D95B3A06E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349A5-3240-7F40-7C35-EECF9CDBD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050A3-06DF-410A-7FB0-EFDB850C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21C3-129B-4846-8524-8C7CF5349BE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C2673-6F5C-C45D-D577-AC8F7C0A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930AD-3845-212B-07B6-789B2E97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62F0-8F19-40CD-84AA-DBA83F10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0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B499-C4B2-19BB-EFB7-0D4391634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AC098-C7BA-5653-F5DC-43E20DAE5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BED78-5E31-46D1-ABF4-A2216EE9C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6C8EB2-5E3E-6B83-B78E-EF06CFC29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7AE6A4-153E-309F-CC3E-1D285D8BE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36DFF-76A5-87D5-D780-FAA5B427F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21C3-129B-4846-8524-8C7CF5349BE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8FFC46-173D-5749-4FB2-EA1E743B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84726C-8BE9-2673-E928-B959AEC5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62F0-8F19-40CD-84AA-DBA83F10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0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9C5F-659B-238F-ACD2-1EDA834D8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87708-B0DB-D2E3-E3DD-3FB4738E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21C3-129B-4846-8524-8C7CF5349BE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EFE9-0899-EE49-8263-32EFE8EE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E4B1C-51F9-2E12-9A1B-B6B44B7B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62F0-8F19-40CD-84AA-DBA83F10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1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59DA0-DE2A-9C99-85A4-66F77ADD4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21C3-129B-4846-8524-8C7CF5349BE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4C807-180A-CAD9-37A8-9E961D6D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272CF-3D6D-3133-46A8-99AC7C71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62F0-8F19-40CD-84AA-DBA83F10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4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9CB85-D8B2-063A-38C4-ECC0D561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1A842-EA26-C34D-69B6-7DA447153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5FEF7-97DA-FAAB-761D-584C63E62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0266D-4D2E-95CE-1043-89B860B3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21C3-129B-4846-8524-8C7CF5349BE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54194-C6C5-9CB1-60CE-4A5869DE5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74598-B0B8-7D3D-4E12-88A60A7A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62F0-8F19-40CD-84AA-DBA83F10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9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C24E-7202-D540-52F0-DBFE9A871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F2E3E-2766-4406-5A70-9B5482AC4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37A82-7EA5-D03B-AC1E-458BE3069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2865D-2C81-9301-5D06-FAEE6763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21C3-129B-4846-8524-8C7CF5349BE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9AE4A-2600-EB59-791E-A29B9187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402E3-95BC-6C8C-6CD3-C5A712089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62F0-8F19-40CD-84AA-DBA83F10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9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6B3F4-BCF4-E2AE-3F0F-B68503132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97C28-74B4-B296-F31A-30855BF93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B46D6-B08F-C257-DD35-2F43DB959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321C3-129B-4846-8524-8C7CF5349BE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57D89-B59E-0233-468C-A5ED296B1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860E6-097A-9A5C-14E7-F556DDA19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A62F0-8F19-40CD-84AA-DBA83F10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E641A52-570C-2A40-B367-06F54E3D4E69}"/>
              </a:ext>
            </a:extLst>
          </p:cNvPr>
          <p:cNvSpPr/>
          <p:nvPr/>
        </p:nvSpPr>
        <p:spPr>
          <a:xfrm>
            <a:off x="1758848" y="2322113"/>
            <a:ext cx="6981230" cy="18629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1C494-E7AB-C181-015E-2791BF66CB21}"/>
              </a:ext>
            </a:extLst>
          </p:cNvPr>
          <p:cNvSpPr txBox="1"/>
          <p:nvPr/>
        </p:nvSpPr>
        <p:spPr>
          <a:xfrm>
            <a:off x="2002324" y="2379216"/>
            <a:ext cx="64942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in Live Script</a:t>
            </a:r>
          </a:p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MATLAB Online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598A41-1BA9-795E-78E7-07E6A8925FBB}"/>
              </a:ext>
            </a:extLst>
          </p:cNvPr>
          <p:cNvGrpSpPr/>
          <p:nvPr/>
        </p:nvGrpSpPr>
        <p:grpSpPr>
          <a:xfrm>
            <a:off x="9204450" y="2270550"/>
            <a:ext cx="1603628" cy="1971658"/>
            <a:chOff x="9186112" y="1901916"/>
            <a:chExt cx="2169694" cy="26676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B0DCB2-FA77-9EE9-7577-B49227229DDF}"/>
                </a:ext>
              </a:extLst>
            </p:cNvPr>
            <p:cNvSpPr/>
            <p:nvPr/>
          </p:nvSpPr>
          <p:spPr>
            <a:xfrm>
              <a:off x="9186112" y="1901916"/>
              <a:ext cx="2169694" cy="266763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B3D329-35DE-20D9-8D2E-82DCFF1D45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083" t="7593" r="9548" b="11504"/>
            <a:stretch/>
          </p:blipFill>
          <p:spPr>
            <a:xfrm>
              <a:off x="9452811" y="3069709"/>
              <a:ext cx="1636294" cy="1283275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BF6AC40-2B4E-1347-FB1E-C433AC0B91E6}"/>
                </a:ext>
              </a:extLst>
            </p:cNvPr>
            <p:cNvCxnSpPr/>
            <p:nvPr/>
          </p:nvCxnSpPr>
          <p:spPr>
            <a:xfrm>
              <a:off x="9452811" y="2271520"/>
              <a:ext cx="13956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2F1804E-4440-B955-3064-A52BC1A91910}"/>
                </a:ext>
              </a:extLst>
            </p:cNvPr>
            <p:cNvCxnSpPr>
              <a:cxnSpLocks/>
            </p:cNvCxnSpPr>
            <p:nvPr/>
          </p:nvCxnSpPr>
          <p:spPr>
            <a:xfrm>
              <a:off x="9452811" y="2548246"/>
              <a:ext cx="16362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A1B60A6-C4DB-7F0E-0098-18112ACC3917}"/>
                </a:ext>
              </a:extLst>
            </p:cNvPr>
            <p:cNvCxnSpPr>
              <a:cxnSpLocks/>
            </p:cNvCxnSpPr>
            <p:nvPr/>
          </p:nvCxnSpPr>
          <p:spPr>
            <a:xfrm>
              <a:off x="9452811" y="2837004"/>
              <a:ext cx="9885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1308643-901A-88E4-6C95-1F56A3D59A8D}"/>
              </a:ext>
            </a:extLst>
          </p:cNvPr>
          <p:cNvSpPr txBox="1"/>
          <p:nvPr/>
        </p:nvSpPr>
        <p:spPr>
          <a:xfrm>
            <a:off x="1543159" y="4343400"/>
            <a:ext cx="741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라이브 스크립트를 이용하면 본문 속 코드를 즉각 실행해 볼 수 있습니다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10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E641A52-570C-2A40-B367-06F54E3D4E69}"/>
              </a:ext>
            </a:extLst>
          </p:cNvPr>
          <p:cNvSpPr/>
          <p:nvPr/>
        </p:nvSpPr>
        <p:spPr>
          <a:xfrm>
            <a:off x="1758848" y="2322113"/>
            <a:ext cx="6981230" cy="186299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1C494-E7AB-C181-015E-2791BF66CB21}"/>
              </a:ext>
            </a:extLst>
          </p:cNvPr>
          <p:cNvSpPr txBox="1"/>
          <p:nvPr/>
        </p:nvSpPr>
        <p:spPr>
          <a:xfrm>
            <a:off x="1960371" y="2471554"/>
            <a:ext cx="65165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MATLAB Online </a:t>
            </a:r>
            <a:r>
              <a:rPr lang="ko-KR" altLang="en-US" sz="4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에서</a:t>
            </a:r>
            <a:endParaRPr lang="en-US" altLang="ko-KR" sz="4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4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라이브 스크립트로 보기</a:t>
            </a:r>
            <a:endParaRPr lang="en-US" sz="4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598A41-1BA9-795E-78E7-07E6A8925FBB}"/>
              </a:ext>
            </a:extLst>
          </p:cNvPr>
          <p:cNvGrpSpPr/>
          <p:nvPr/>
        </p:nvGrpSpPr>
        <p:grpSpPr>
          <a:xfrm>
            <a:off x="9204450" y="2270550"/>
            <a:ext cx="1603628" cy="1971658"/>
            <a:chOff x="9186112" y="1901916"/>
            <a:chExt cx="2169694" cy="26676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B0DCB2-FA77-9EE9-7577-B49227229DDF}"/>
                </a:ext>
              </a:extLst>
            </p:cNvPr>
            <p:cNvSpPr/>
            <p:nvPr/>
          </p:nvSpPr>
          <p:spPr>
            <a:xfrm>
              <a:off x="9186112" y="1901916"/>
              <a:ext cx="2169694" cy="266763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B3D329-35DE-20D9-8D2E-82DCFF1D45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083" t="7593" r="9548" b="11504"/>
            <a:stretch/>
          </p:blipFill>
          <p:spPr>
            <a:xfrm>
              <a:off x="9452811" y="3069709"/>
              <a:ext cx="1636294" cy="1283275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BF6AC40-2B4E-1347-FB1E-C433AC0B91E6}"/>
                </a:ext>
              </a:extLst>
            </p:cNvPr>
            <p:cNvCxnSpPr/>
            <p:nvPr/>
          </p:nvCxnSpPr>
          <p:spPr>
            <a:xfrm>
              <a:off x="9452811" y="2271520"/>
              <a:ext cx="13956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2F1804E-4440-B955-3064-A52BC1A91910}"/>
                </a:ext>
              </a:extLst>
            </p:cNvPr>
            <p:cNvCxnSpPr>
              <a:cxnSpLocks/>
            </p:cNvCxnSpPr>
            <p:nvPr/>
          </p:nvCxnSpPr>
          <p:spPr>
            <a:xfrm>
              <a:off x="9452811" y="2548246"/>
              <a:ext cx="16362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A1B60A6-C4DB-7F0E-0098-18112ACC3917}"/>
                </a:ext>
              </a:extLst>
            </p:cNvPr>
            <p:cNvCxnSpPr>
              <a:cxnSpLocks/>
            </p:cNvCxnSpPr>
            <p:nvPr/>
          </p:nvCxnSpPr>
          <p:spPr>
            <a:xfrm>
              <a:off x="9452811" y="2837004"/>
              <a:ext cx="9885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8919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함초롬돋움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Angelo Yeo</dc:creator>
  <cp:lastModifiedBy>Angelo Yeo</cp:lastModifiedBy>
  <cp:revision>1</cp:revision>
  <dcterms:created xsi:type="dcterms:W3CDTF">2023-05-30T06:39:54Z</dcterms:created>
  <dcterms:modified xsi:type="dcterms:W3CDTF">2023-05-30T06:48:09Z</dcterms:modified>
</cp:coreProperties>
</file>