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3" autoAdjust="0"/>
    <p:restoredTop sz="94660"/>
  </p:normalViewPr>
  <p:slideViewPr>
    <p:cSldViewPr snapToGrid="0">
      <p:cViewPr>
        <p:scale>
          <a:sx n="75" d="100"/>
          <a:sy n="75" d="100"/>
        </p:scale>
        <p:origin x="5010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1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7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3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558C4-984C-40F6-9CEB-B02E5B7CBFAA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278C-9C69-4287-B608-CF0DC1F0A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5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B6C0D7-C80A-EBD5-A9E9-2FB2931C7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599628"/>
              </p:ext>
            </p:extLst>
          </p:nvPr>
        </p:nvGraphicFramePr>
        <p:xfrm>
          <a:off x="497783" y="1924056"/>
          <a:ext cx="5862435" cy="7723054"/>
        </p:xfrm>
        <a:graphic>
          <a:graphicData uri="http://schemas.openxmlformats.org/drawingml/2006/table">
            <a:tbl>
              <a:tblPr/>
              <a:tblGrid>
                <a:gridCol w="504975">
                  <a:extLst>
                    <a:ext uri="{9D8B030D-6E8A-4147-A177-3AD203B41FA5}">
                      <a16:colId xmlns:a16="http://schemas.microsoft.com/office/drawing/2014/main" val="3377411012"/>
                    </a:ext>
                  </a:extLst>
                </a:gridCol>
                <a:gridCol w="5357460">
                  <a:extLst>
                    <a:ext uri="{9D8B030D-6E8A-4147-A177-3AD203B41FA5}">
                      <a16:colId xmlns:a16="http://schemas.microsoft.com/office/drawing/2014/main" val="284660305"/>
                    </a:ext>
                  </a:extLst>
                </a:gridCol>
              </a:tblGrid>
              <a:tr h="8254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Origins</a:t>
                      </a:r>
                    </a:p>
                  </a:txBody>
                  <a:tcPr marL="7894" marR="7894" marT="7894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1965-1970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알골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(Algol)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행렬 알고리즘을 제시하는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Numerische Mathematik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시리즈의 논문들이 발행됨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9069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1970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높은 품질의 수치 소프트웨어를 탐구하기 위해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NSF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처음으로 제출된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Argonne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제안서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0359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수집된 논문들이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Handbook for Automatic Computation, Volume II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출판됨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94674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1971 EISPACK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첫 번째 릴리스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0952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높은 품질의 수치 소프트웨어를 탐구하기 위해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NSF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두 번째로 제출된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Argonne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제안서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385367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1976 EISPACK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두 번째 릴리스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4973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1976 Niklaus Wirth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Algorithms + Data Structures = Programs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출간됨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24473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1977 Forsythe, Malcolm, and Moler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Computer Methods for Mathematical Computations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출간됨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301185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1979 LINPACK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가이드 및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BLAS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명세서가 발행됨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56989"/>
                  </a:ext>
                </a:extLst>
              </a:tr>
              <a:tr h="157875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Classic</a:t>
                      </a:r>
                    </a:p>
                  </a:txBody>
                  <a:tcPr marL="7894" marR="7894" marT="7894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1978 Cleve Moler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Fortran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첫 번째 버전을 만듦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46920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1979 Moler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Stanford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Numerical Analysis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강좌를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Classic 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사용하여 가르침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207747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1980 "Design of an Interactive Matrix Calculator" (National Computer Conference)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69137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1980 Jack Little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제어 시스템을 위해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상담 업무에 처음 사용하기 시작함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6614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1981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번째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가이드가 발행됨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80167"/>
                  </a:ext>
                </a:extLst>
              </a:tr>
              <a:tr h="15787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MATLAB</a:t>
                      </a:r>
                    </a:p>
                  </a:txBody>
                  <a:tcPr marL="7894" marR="7894" marT="7894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1983 Little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Classic 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기반으로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IBM PC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 상용 제품을 만들 것을 제안함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494096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1984 Little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Steve Bangert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Classic 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모두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재작성하고 향상시킴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68258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1987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일반 미분 방정식을 해결하는 내장 지원이 추가됨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510596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1990 Moler, John Gilbert,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Rob Schreiber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희박 행렬 데이터 유형을 도입함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375737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 배열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구조체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 표기법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다차원 배열이 추가됨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6414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1999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함수 핸들이 도입됨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79554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2004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부호 있는 정수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부호 없는 정수 및 논리 데이터 유형이 추가됨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589553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향상된 객체 지향 프로그래밍이 도입됨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675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2015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새로운 실행 엔진이 추가됨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520595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문자열 데이터 유형이 도입됨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문자 벡터의 대안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588700"/>
                  </a:ext>
                </a:extLst>
              </a:tr>
              <a:tr h="15787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MathWorks</a:t>
                      </a:r>
                    </a:p>
                  </a:txBody>
                  <a:tcPr marL="7894" marR="7894" marT="7894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1984 Little, Moler,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그리고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Bangert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캘리포니아의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MathWorks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창립함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518605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1984 PC-MATLAB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라스베이거스에서 열린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IEEE Conference on Decision and Control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처음 공개됨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695349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1986 Unix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워크스테이션용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Pro-MATLAB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처음 공개됨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47514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1987 Apple Macintosh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용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처음 공개됨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5290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1992 MathWorks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이상의 직원을 보유함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4466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1994 MathWorks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Pentium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분할 버그에 대한 소프트웨어 솔루션을 제공함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422239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1995 MathWorks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이상의 직원을 보유함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423500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 세계적으로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이상의 직원을 보유함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52382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 세계적으로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이상의 직원을 보유함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36537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2019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 세계적으로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5,000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 이상의 직원이 있으며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그 중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30%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미국 외의 국가에 위치함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16766"/>
                  </a:ext>
                </a:extLst>
              </a:tr>
              <a:tr h="15787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Toolboxes</a:t>
                      </a:r>
                    </a:p>
                  </a:txBody>
                  <a:tcPr marL="7894" marR="7894" marT="7894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1985 Control System Toolbox™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6248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1987 Signal Processing Toolbox™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96715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1988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스웨덴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Linköping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대학의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Lennart Ljung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System Identification Toolbox™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개발함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38436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1990 U. Wisconsin—Madison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Carl de Boor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Spline Toolbox™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개발함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680237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1993 Image Processing Toolbox™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15134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1993 Symbolic Math Toolbox™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53398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2004 Parallel Computing Toolbox™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248280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 GPU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지원이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Parallel Computing Toolbox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추가됨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90119"/>
                  </a:ext>
                </a:extLst>
              </a:tr>
              <a:tr h="157875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Environment</a:t>
                      </a:r>
                    </a:p>
                  </a:txBody>
                  <a:tcPr marL="7894" marR="7894" marT="7894" marB="0" vert="vert27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1994 Stephen C. Johnson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위한 첫 번째 컴파일러를 작성함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 속도 향상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858000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 EISPACK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LINPACK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LAPACK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으로 대체됨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387285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2000 MATLAB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데스크탑 사용자 인터페이스가 추가됨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6729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2001 mathworks.com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 Central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 File Exchange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공개됨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28810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2004 Moler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Numerical Computing with MATLAB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이라는 교과서가 출간됨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162352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2010 MATLAB Online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및 </a:t>
                      </a: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MATLAB Mobile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 공개됨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167021"/>
                  </a:ext>
                </a:extLst>
              </a:tr>
              <a:tr h="157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2016 MATLAB Live Editor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 인터페이스가 공개됨</a:t>
                      </a:r>
                    </a:p>
                  </a:txBody>
                  <a:tcPr marL="7894" marR="7894" marT="789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870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15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</TotalTime>
  <Words>505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나눔고딕</vt:lpstr>
      <vt:lpstr>나눔고딕 ExtraBold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2023-07-27T23:16:42Z</dcterms:created>
  <dcterms:modified xsi:type="dcterms:W3CDTF">2023-07-28T01:36:23Z</dcterms:modified>
</cp:coreProperties>
</file>