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25" d="100"/>
          <a:sy n="125" d="100"/>
        </p:scale>
        <p:origin x="1662" y="-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90F3E-C4D5-811E-EC85-D52419ECA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B2D59F-C18F-508A-44FC-F6D151E12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890CA5-9DFA-8E9F-F9A9-441B113EE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07A2-F168-44D7-A82A-FB217784A45A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5D0EFB-AA7C-3DC0-69AB-71F0D1CB6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29A4C8-D446-FEE8-E321-3CA60D20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BCA10-9E64-4134-835E-8FFAF87D31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55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DBAF5F-FF9D-55A4-1D4D-AEEE2787F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460396-B5EC-9BBA-36A7-C625BD050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BBE592-B6D6-1116-AFC4-8DDCD17FA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07A2-F168-44D7-A82A-FB217784A45A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7821E7-A5BD-F7DD-19FC-854C6F44E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96BF97-1988-26E6-EBD2-A9B08D873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BCA10-9E64-4134-835E-8FFAF87D31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320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AE2F33-3FA7-DBBB-29C3-04F2C6DA99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595112-8767-9DC6-F9BA-265561669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E5923F-1275-C9C5-CDF3-EC37B1FE5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07A2-F168-44D7-A82A-FB217784A45A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BFAF7A-9D60-C646-1B11-A01DC7583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8C0694-6597-5F71-1478-E08842D2A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BCA10-9E64-4134-835E-8FFAF87D31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926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D42D4-5E44-B01A-26F3-0AD345925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D7F554-B8A0-1D97-A49B-1B37C75CD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970546-9EE4-D983-E872-3E620A34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07A2-F168-44D7-A82A-FB217784A45A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A113CB-86FF-F35F-DD59-EC8585F7C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0EC0B9-691E-A2B2-F8A9-D1FA8F323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BCA10-9E64-4134-835E-8FFAF87D31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115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DFEEE-B555-B3E4-6CF7-DF09008A7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1B51F1-385B-57AF-FEC4-D4CB5FFF2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976312-C855-27C3-60EA-4B1E7A4CB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07A2-F168-44D7-A82A-FB217784A45A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964190-0C0F-13E0-9541-02F7F4DCB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8D670A-A981-2970-48E1-14579858B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BCA10-9E64-4134-835E-8FFAF87D31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444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090C9-84AE-523B-4531-173FBE267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D34DAA-CF55-1C0D-5214-EE8FA295E0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AD445D-245A-AB3A-F999-1CB979D31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17F098-8B4B-DEC8-4A29-7DE77D3E8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07A2-F168-44D7-A82A-FB217784A45A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CF05A9-5993-F6DD-1261-777ECAB15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400A78-C6F6-B65B-0861-3EDC33839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BCA10-9E64-4134-835E-8FFAF87D31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530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8CB653-6C15-AC9A-4357-2F5E4FD49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A20BA6-5B1C-D520-6CB0-7DF762A10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B0B580-5588-72BB-F999-4726A09C6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B8FAF6-9045-063C-0DBE-3F9E22A35C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535E1E7-D2C1-5D5B-8DD0-45E291C0EF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6284D7-EFF8-F276-EE73-4BE055E56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07A2-F168-44D7-A82A-FB217784A45A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F557A4-31B7-D53D-A25A-5473356D5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E4EEDE-7DC4-CC43-8392-1E56E3144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BCA10-9E64-4134-835E-8FFAF87D31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711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360BBC-AD6C-C2EF-AB03-7B7D13019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2399B2-7BDE-B78E-642B-247F2637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07A2-F168-44D7-A82A-FB217784A45A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47E12B-8F02-E8D7-6140-58C245088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E21B83-B453-016D-B028-1AE10709D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BCA10-9E64-4134-835E-8FFAF87D31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940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6522EB-C3BF-9D79-75F7-DD82EF6B5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07A2-F168-44D7-A82A-FB217784A45A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9370B3-538E-FC68-BD04-6A3FEAF73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61DB4E-818F-6672-6800-B45C5C806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BCA10-9E64-4134-835E-8FFAF87D31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705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E9EEC2-714B-71A0-0862-B6A932569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B9CB85-90E8-A293-9EA0-4639E44DA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E653BF-F97B-75C7-675E-DA69EBD87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1DCD94-D84F-C12A-1CD0-FBEBF093E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07A2-F168-44D7-A82A-FB217784A45A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475AAC-015A-FB5D-CC18-78A695E04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8BF83C-2685-7D80-8BF6-E5250A81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BCA10-9E64-4134-835E-8FFAF87D31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03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8C6848-616A-3368-0B5B-F5D6AFA0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D9821B-BB83-2906-611A-205823DA17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3E3B73-D320-7402-39A9-1AA6ED1A4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5BE914-5B06-86C6-39A3-35EC99032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07A2-F168-44D7-A82A-FB217784A45A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99821D-81AB-0313-E03B-EAF00594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80438A-B3DC-FD8E-556C-28E49C42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BCA10-9E64-4134-835E-8FFAF87D31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533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61A98A-C210-4AFE-D41F-B0B86A08C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69B11B-0ED2-69EE-4661-A21F99100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7C88D8-B904-6ABA-FE5A-ED01C1BC91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C07A2-F168-44D7-A82A-FB217784A45A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FB0B52-9C6C-1FF4-8EA0-22ECC048B3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75F449-2F26-89D2-4B35-B943D8FDB7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BCA10-9E64-4134-835E-8FFAF87D31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47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1B6C9F5-BB81-E42A-63A4-EA67DDD88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0118"/>
            <a:ext cx="12192000" cy="49577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41602A-87EE-DA56-90B5-860F1B2C81F0}"/>
              </a:ext>
            </a:extLst>
          </p:cNvPr>
          <p:cNvSpPr txBox="1"/>
          <p:nvPr/>
        </p:nvSpPr>
        <p:spPr>
          <a:xfrm>
            <a:off x="1891553" y="4867835"/>
            <a:ext cx="1735283" cy="70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rgbClr val="FF0000"/>
                </a:solidFill>
              </a:rPr>
              <a:t>Server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16D538-A355-5F28-BCF8-2388533FC353}"/>
              </a:ext>
            </a:extLst>
          </p:cNvPr>
          <p:cNvSpPr txBox="1"/>
          <p:nvPr/>
        </p:nvSpPr>
        <p:spPr>
          <a:xfrm>
            <a:off x="8073714" y="4867835"/>
            <a:ext cx="1585690" cy="70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rgbClr val="FF0000"/>
                </a:solidFill>
              </a:rPr>
              <a:t>Client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9" name="말풍선: 타원형 8">
            <a:extLst>
              <a:ext uri="{FF2B5EF4-FFF2-40B4-BE49-F238E27FC236}">
                <a16:creationId xmlns:a16="http://schemas.microsoft.com/office/drawing/2014/main" id="{1DB1E5FA-4884-B4EB-6B0E-92E50245EA7C}"/>
              </a:ext>
            </a:extLst>
          </p:cNvPr>
          <p:cNvSpPr/>
          <p:nvPr/>
        </p:nvSpPr>
        <p:spPr>
          <a:xfrm>
            <a:off x="3827929" y="2626800"/>
            <a:ext cx="2034988" cy="1084729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Hi, MATLAB!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말풍선: 타원형 9">
            <a:extLst>
              <a:ext uri="{FF2B5EF4-FFF2-40B4-BE49-F238E27FC236}">
                <a16:creationId xmlns:a16="http://schemas.microsoft.com/office/drawing/2014/main" id="{3FBD6D7E-31AE-F576-A1A4-00BA2751CC12}"/>
              </a:ext>
            </a:extLst>
          </p:cNvPr>
          <p:cNvSpPr/>
          <p:nvPr/>
        </p:nvSpPr>
        <p:spPr>
          <a:xfrm>
            <a:off x="6176683" y="2886634"/>
            <a:ext cx="2034988" cy="1084729"/>
          </a:xfrm>
          <a:prstGeom prst="wedgeEllipseCallout">
            <a:avLst>
              <a:gd name="adj1" fmla="val 32911"/>
              <a:gd name="adj2" fmla="val 5340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Hi Back!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AAF804-9779-3536-87E1-4A970760AA8C}"/>
              </a:ext>
            </a:extLst>
          </p:cNvPr>
          <p:cNvSpPr/>
          <p:nvPr/>
        </p:nvSpPr>
        <p:spPr>
          <a:xfrm>
            <a:off x="8404860" y="1783080"/>
            <a:ext cx="525780" cy="12192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358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여동훈</dc:creator>
  <cp:lastModifiedBy>여동훈</cp:lastModifiedBy>
  <cp:revision>1</cp:revision>
  <dcterms:created xsi:type="dcterms:W3CDTF">2022-06-27T13:01:28Z</dcterms:created>
  <dcterms:modified xsi:type="dcterms:W3CDTF">2022-06-27T13:04:35Z</dcterms:modified>
</cp:coreProperties>
</file>