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>
        <p:scale>
          <a:sx n="100" d="100"/>
          <a:sy n="100" d="100"/>
        </p:scale>
        <p:origin x="262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724B-92BA-0616-ACBD-EC16A125B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FFCFC-1F7B-D183-D7D7-FE9151CEC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C19FF-4E92-CE25-8F63-D60050F6D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C201E-DEE2-B2E8-D30C-3CFA0C5C3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76583-545E-65C7-692D-6A8AA56B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738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765FC-84F7-8607-19D0-883E910F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F62550-C83D-9D80-79F1-1F6502FB79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2EEEC-2629-AAFF-E652-85BA83633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0F8BF-F829-1D7C-F647-F064D5491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BEF23-C908-68C6-1B2F-448C1331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BEA75-628E-0FA7-5CDF-2983801EC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535B7-AE1A-893F-B049-D62C8DE8A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D18FA7-0399-F8A8-FA46-AFEF9AA0D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E41F2-9778-826F-A921-58E6EB3E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12A2-543B-C691-E49E-587365C09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6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1F84E-0753-97EA-AAA0-A3A21EBEF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32B55-D583-4DF6-5BBB-6E1AFBE46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5455-C171-93CF-2070-92548F5DB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DB125-9BF9-30CE-4CCD-9E0067D28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D5497-1D26-1497-A6EC-FFBABAFF8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24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2678B-3AB9-3A24-78E3-99B4ECC4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419C-0973-58B7-F662-18B360C5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DBBE-D1DD-B8CA-F433-D7CA148BA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62B0D-803E-7AEA-640E-93F38BCB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EF19F-257D-E028-8728-9D9A87C3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40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C9FAC-0741-7087-CF98-007968EE6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1C67B0-6026-C491-18ED-1A945A05F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D94227-3CE9-1672-75B5-BCC0482A86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E2ADD-A5F3-7CA2-1D97-CADFB097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30A6BF-45D9-A37E-02C0-E436EC6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C7587-B532-5D29-1F77-55C32D12C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22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AEE7-A388-7FD3-66E2-79F4F1143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2781B-E2CD-4283-B0A7-DAA1A668D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BE5265-D1D9-DC01-3032-1CFD25EE7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BB97F1-7C5D-7D1A-018B-D1E85716E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25699-FC0D-4AC4-4101-C6ED18E49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6624EE-12E2-FF59-E82C-92A35C14A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4D69E2-6E47-6F0B-A159-5F331E929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4CC93-7C53-C584-A488-534CD5D76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EC388-894F-FD12-9BFD-7FE7F4D0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F051C-1D81-80CE-D115-411D8BB59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5D4382-C04B-7350-60FC-3F1B9FE69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31ECB3-7423-C723-B46F-311F7478A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63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E2B2E-A043-CF07-9E10-AE37160EA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1063BC-D90F-0A1B-4CCB-2978E4A2E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16DFD-C368-3655-0298-4578E124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85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BE3E-55C5-B2D3-7360-537B42C6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702F-3FAD-C619-6807-AAE0989E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45D12-79CF-9B42-3243-750DF77CB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908BAB-2248-1596-0247-92D66D83E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B411A7-0161-5B02-91FC-9F40DE3C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7343F4-9F45-7263-2226-1B27279D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40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65D1-DF59-9353-0957-1CFAF19A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7E9C39-1AB9-D8BD-34E0-264D9CF12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4B0CC9-6AB4-F10B-8EF0-18DAE9624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2794C-253B-164B-039C-AF892D37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616981-219E-7CC4-538D-EEE0E8A7E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A310FC-B399-A8C8-8371-1284C8F49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4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E6B8B5-CA81-5626-4197-E7351BEBA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BAB85-965A-83E6-2509-70736560B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D1E8D-22CA-8155-9254-6B5AB269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3263A-1426-4AE7-8831-0310DCD87A62}" type="datetimeFigureOut">
              <a:rPr lang="en-US" smtClean="0"/>
              <a:t>5/29/2023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F67BE-0075-5E92-3738-1F2E2650BA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E9E8F-B271-1F77-1C53-D6AA2951AC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E59F7-CBFE-4C50-88B5-94DDCFD87B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14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969B371-7B31-CD21-1F91-E1DE6AA19978}"/>
              </a:ext>
            </a:extLst>
          </p:cNvPr>
          <p:cNvSpPr/>
          <p:nvPr/>
        </p:nvSpPr>
        <p:spPr>
          <a:xfrm>
            <a:off x="3481500" y="1398492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88C4F2-15D0-751C-7ACE-EF8C13E244FA}"/>
              </a:ext>
            </a:extLst>
          </p:cNvPr>
          <p:cNvCxnSpPr/>
          <p:nvPr/>
        </p:nvCxnSpPr>
        <p:spPr>
          <a:xfrm>
            <a:off x="4381500" y="851647"/>
            <a:ext cx="0" cy="5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7B2384-49D0-E57B-ECF4-D6D27262E637}"/>
              </a:ext>
            </a:extLst>
          </p:cNvPr>
          <p:cNvCxnSpPr/>
          <p:nvPr/>
        </p:nvCxnSpPr>
        <p:spPr>
          <a:xfrm>
            <a:off x="4381500" y="3198492"/>
            <a:ext cx="0" cy="5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9BF23D9-3BCE-8BB9-8159-C222FB544012}"/>
              </a:ext>
            </a:extLst>
          </p:cNvPr>
          <p:cNvSpPr/>
          <p:nvPr/>
        </p:nvSpPr>
        <p:spPr>
          <a:xfrm>
            <a:off x="3481503" y="3745337"/>
            <a:ext cx="1799994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F7CEC7-79CA-C681-B055-108D7F4A86BF}"/>
              </a:ext>
            </a:extLst>
          </p:cNvPr>
          <p:cNvCxnSpPr>
            <a:cxnSpLocks/>
          </p:cNvCxnSpPr>
          <p:nvPr/>
        </p:nvCxnSpPr>
        <p:spPr>
          <a:xfrm>
            <a:off x="4381500" y="4357985"/>
            <a:ext cx="0" cy="47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730D4-695C-0680-BC0E-AB2D5BBC5589}"/>
              </a:ext>
            </a:extLst>
          </p:cNvPr>
          <p:cNvCxnSpPr>
            <a:cxnSpLocks/>
          </p:cNvCxnSpPr>
          <p:nvPr/>
        </p:nvCxnSpPr>
        <p:spPr>
          <a:xfrm>
            <a:off x="2902324" y="4904830"/>
            <a:ext cx="14791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D2D126-FBB6-3219-7A15-1C35BF254CF1}"/>
              </a:ext>
            </a:extLst>
          </p:cNvPr>
          <p:cNvCxnSpPr>
            <a:cxnSpLocks/>
          </p:cNvCxnSpPr>
          <p:nvPr/>
        </p:nvCxnSpPr>
        <p:spPr>
          <a:xfrm>
            <a:off x="2902324" y="2294965"/>
            <a:ext cx="5791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AECBCF1-3ECD-DD61-797C-C36C18DC598B}"/>
              </a:ext>
            </a:extLst>
          </p:cNvPr>
          <p:cNvCxnSpPr>
            <a:cxnSpLocks/>
          </p:cNvCxnSpPr>
          <p:nvPr/>
        </p:nvCxnSpPr>
        <p:spPr>
          <a:xfrm>
            <a:off x="2906248" y="2294967"/>
            <a:ext cx="0" cy="26098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B9FD6C-D019-F5AE-ADBF-A535712A3FF3}"/>
              </a:ext>
            </a:extLst>
          </p:cNvPr>
          <p:cNvSpPr txBox="1"/>
          <p:nvPr/>
        </p:nvSpPr>
        <p:spPr>
          <a:xfrm>
            <a:off x="4219436" y="210663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CF4CE-0A28-1D1D-2F36-9BA20D9BE8F8}"/>
              </a:ext>
            </a:extLst>
          </p:cNvPr>
          <p:cNvSpPr txBox="1"/>
          <p:nvPr/>
        </p:nvSpPr>
        <p:spPr>
          <a:xfrm>
            <a:off x="2263549" y="341523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284E6-B0F6-E1C6-8180-8EB9F3E36485}"/>
              </a:ext>
            </a:extLst>
          </p:cNvPr>
          <p:cNvSpPr txBox="1"/>
          <p:nvPr/>
        </p:nvSpPr>
        <p:spPr>
          <a:xfrm>
            <a:off x="4371049" y="325434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02C74E-50BC-D574-4677-77F86E20DA74}"/>
              </a:ext>
            </a:extLst>
          </p:cNvPr>
          <p:cNvSpPr txBox="1"/>
          <p:nvPr/>
        </p:nvSpPr>
        <p:spPr>
          <a:xfrm>
            <a:off x="3520534" y="3733645"/>
            <a:ext cx="17219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 </a:t>
            </a:r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사이의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 그룹</a:t>
            </a:r>
            <a:endParaRPr lang="en-US" altLang="ko-KR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C5084C-5AF3-A796-62FC-843AA3A17C58}"/>
              </a:ext>
            </a:extLst>
          </p:cNvPr>
          <p:cNvCxnSpPr/>
          <p:nvPr/>
        </p:nvCxnSpPr>
        <p:spPr>
          <a:xfrm>
            <a:off x="4381500" y="4967585"/>
            <a:ext cx="0" cy="5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B36068-0EB3-21D8-D080-8CA4AF828B4B}"/>
              </a:ext>
            </a:extLst>
          </p:cNvPr>
          <p:cNvSpPr txBox="1"/>
          <p:nvPr/>
        </p:nvSpPr>
        <p:spPr>
          <a:xfrm>
            <a:off x="4450060" y="47201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D81AAF-6068-1736-FAA0-8F5234982976}"/>
              </a:ext>
            </a:extLst>
          </p:cNvPr>
          <p:cNvSpPr txBox="1"/>
          <p:nvPr/>
        </p:nvSpPr>
        <p:spPr>
          <a:xfrm>
            <a:off x="6657306" y="1639931"/>
            <a:ext cx="411059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</a:t>
            </a:r>
            <a:r>
              <a:rPr lang="en-US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if-end</a:t>
            </a:r>
            <a:r>
              <a:rPr lang="ko-KR" altLang="en-US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이전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</a:t>
            </a:r>
            <a:endParaRPr lang="en-US" altLang="ko-KR" b="0" i="0" dirty="0">
              <a:solidFill>
                <a:srgbClr val="008013"/>
              </a:solidFill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 </a:t>
            </a:r>
            <a:r>
              <a:rPr lang="en-US" b="0" i="0" dirty="0"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(condition)</a:t>
            </a:r>
          </a:p>
          <a:p>
            <a:r>
              <a:rPr lang="en-US" dirty="0">
                <a:solidFill>
                  <a:srgbClr val="0E00F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</a:t>
            </a:r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if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와 </a:t>
            </a:r>
            <a:r>
              <a:rPr lang="en-US" altLang="ko-KR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사이의 명령어 그룹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if-end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명령어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6195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7969B371-7B31-CD21-1F91-E1DE6AA19978}"/>
              </a:ext>
            </a:extLst>
          </p:cNvPr>
          <p:cNvSpPr/>
          <p:nvPr/>
        </p:nvSpPr>
        <p:spPr>
          <a:xfrm>
            <a:off x="3481500" y="1398492"/>
            <a:ext cx="1800000" cy="1800000"/>
          </a:xfrm>
          <a:prstGeom prst="flowChartDecis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88C4F2-15D0-751C-7ACE-EF8C13E244FA}"/>
              </a:ext>
            </a:extLst>
          </p:cNvPr>
          <p:cNvCxnSpPr/>
          <p:nvPr/>
        </p:nvCxnSpPr>
        <p:spPr>
          <a:xfrm>
            <a:off x="4381500" y="851647"/>
            <a:ext cx="0" cy="5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7B2384-49D0-E57B-ECF4-D6D27262E637}"/>
              </a:ext>
            </a:extLst>
          </p:cNvPr>
          <p:cNvCxnSpPr/>
          <p:nvPr/>
        </p:nvCxnSpPr>
        <p:spPr>
          <a:xfrm>
            <a:off x="4381500" y="3198492"/>
            <a:ext cx="0" cy="5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F9BF23D9-3BCE-8BB9-8159-C222FB544012}"/>
              </a:ext>
            </a:extLst>
          </p:cNvPr>
          <p:cNvSpPr/>
          <p:nvPr/>
        </p:nvSpPr>
        <p:spPr>
          <a:xfrm>
            <a:off x="3481503" y="3745337"/>
            <a:ext cx="1799994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7F7CEC7-79CA-C681-B055-108D7F4A86BF}"/>
              </a:ext>
            </a:extLst>
          </p:cNvPr>
          <p:cNvCxnSpPr>
            <a:cxnSpLocks/>
          </p:cNvCxnSpPr>
          <p:nvPr/>
        </p:nvCxnSpPr>
        <p:spPr>
          <a:xfrm>
            <a:off x="4381500" y="4357985"/>
            <a:ext cx="0" cy="471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2D730D4-695C-0680-BC0E-AB2D5BBC5589}"/>
              </a:ext>
            </a:extLst>
          </p:cNvPr>
          <p:cNvCxnSpPr>
            <a:cxnSpLocks/>
          </p:cNvCxnSpPr>
          <p:nvPr/>
        </p:nvCxnSpPr>
        <p:spPr>
          <a:xfrm>
            <a:off x="2134871" y="4904830"/>
            <a:ext cx="22466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D2D126-FBB6-3219-7A15-1C35BF254CF1}"/>
              </a:ext>
            </a:extLst>
          </p:cNvPr>
          <p:cNvCxnSpPr>
            <a:cxnSpLocks/>
          </p:cNvCxnSpPr>
          <p:nvPr/>
        </p:nvCxnSpPr>
        <p:spPr>
          <a:xfrm>
            <a:off x="2134871" y="2294965"/>
            <a:ext cx="134662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FB9FD6C-D019-F5AE-ADBF-A535712A3FF3}"/>
              </a:ext>
            </a:extLst>
          </p:cNvPr>
          <p:cNvSpPr txBox="1"/>
          <p:nvPr/>
        </p:nvSpPr>
        <p:spPr>
          <a:xfrm>
            <a:off x="4219436" y="2106639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5CF4CE-0A28-1D1D-2F36-9BA20D9BE8F8}"/>
              </a:ext>
            </a:extLst>
          </p:cNvPr>
          <p:cNvSpPr txBox="1"/>
          <p:nvPr/>
        </p:nvSpPr>
        <p:spPr>
          <a:xfrm>
            <a:off x="2566079" y="192916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false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4284E6-B0F6-E1C6-8180-8EB9F3E36485}"/>
              </a:ext>
            </a:extLst>
          </p:cNvPr>
          <p:cNvSpPr txBox="1"/>
          <p:nvPr/>
        </p:nvSpPr>
        <p:spPr>
          <a:xfrm>
            <a:off x="4371049" y="3254347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true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02C74E-50BC-D574-4677-77F86E20DA74}"/>
              </a:ext>
            </a:extLst>
          </p:cNvPr>
          <p:cNvSpPr txBox="1"/>
          <p:nvPr/>
        </p:nvSpPr>
        <p:spPr>
          <a:xfrm>
            <a:off x="3614310" y="386681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 그룹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AC5084C-5AF3-A796-62FC-843AA3A17C58}"/>
              </a:ext>
            </a:extLst>
          </p:cNvPr>
          <p:cNvCxnSpPr/>
          <p:nvPr/>
        </p:nvCxnSpPr>
        <p:spPr>
          <a:xfrm>
            <a:off x="4381500" y="4967585"/>
            <a:ext cx="0" cy="546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B36068-0EB3-21D8-D080-8CA4AF828B4B}"/>
              </a:ext>
            </a:extLst>
          </p:cNvPr>
          <p:cNvSpPr txBox="1"/>
          <p:nvPr/>
        </p:nvSpPr>
        <p:spPr>
          <a:xfrm>
            <a:off x="4450060" y="4720164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D81AAF-6068-1736-FAA0-8F5234982976}"/>
              </a:ext>
            </a:extLst>
          </p:cNvPr>
          <p:cNvSpPr txBox="1"/>
          <p:nvPr/>
        </p:nvSpPr>
        <p:spPr>
          <a:xfrm>
            <a:off x="6657306" y="1305341"/>
            <a:ext cx="41105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</a:t>
            </a:r>
            <a:r>
              <a:rPr lang="en-US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if-else-end</a:t>
            </a:r>
            <a:r>
              <a:rPr lang="ko-KR" altLang="en-US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이전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</a:t>
            </a:r>
            <a:endParaRPr lang="en-US" altLang="ko-KR" b="0" i="0" dirty="0">
              <a:solidFill>
                <a:srgbClr val="008013"/>
              </a:solidFill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 </a:t>
            </a:r>
            <a:r>
              <a:rPr lang="en-US" b="0" i="0" dirty="0"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(condition)</a:t>
            </a:r>
          </a:p>
          <a:p>
            <a:r>
              <a:rPr lang="en-US" dirty="0">
                <a:solidFill>
                  <a:srgbClr val="0E00F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</a:t>
            </a:r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</a:t>
            </a:r>
            <a:r>
              <a:rPr lang="ko-KR" altLang="en-US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 그룹 </a:t>
            </a:r>
            <a:r>
              <a:rPr lang="en-US" altLang="ko-KR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</a:p>
          <a:p>
            <a:r>
              <a:rPr lang="en-US" dirty="0">
                <a:solidFill>
                  <a:srgbClr val="0E00F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else</a:t>
            </a:r>
          </a:p>
          <a:p>
            <a:r>
              <a:rPr lang="en-US" dirty="0">
                <a:solidFill>
                  <a:srgbClr val="0E00F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</a:t>
            </a:r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 그룹 </a:t>
            </a:r>
            <a:r>
              <a:rPr lang="en-US" altLang="ko-KR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if-else-end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명령어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9DB1F2AF-4355-C303-D50C-17E68A6B9813}"/>
              </a:ext>
            </a:extLst>
          </p:cNvPr>
          <p:cNvSpPr/>
          <p:nvPr/>
        </p:nvSpPr>
        <p:spPr>
          <a:xfrm>
            <a:off x="1234874" y="3745337"/>
            <a:ext cx="1799994" cy="612648"/>
          </a:xfrm>
          <a:prstGeom prst="flowChartProcess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1D4C0A0-66B8-6720-2542-275F0C1D0C6D}"/>
              </a:ext>
            </a:extLst>
          </p:cNvPr>
          <p:cNvCxnSpPr>
            <a:cxnSpLocks/>
          </p:cNvCxnSpPr>
          <p:nvPr/>
        </p:nvCxnSpPr>
        <p:spPr>
          <a:xfrm>
            <a:off x="2134871" y="2293200"/>
            <a:ext cx="0" cy="1454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D5ECCE3-9094-586C-DA09-4F79A336151D}"/>
              </a:ext>
            </a:extLst>
          </p:cNvPr>
          <p:cNvSpPr txBox="1"/>
          <p:nvPr/>
        </p:nvSpPr>
        <p:spPr>
          <a:xfrm>
            <a:off x="1367674" y="3866811"/>
            <a:ext cx="1534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 그룹 </a:t>
            </a:r>
            <a:r>
              <a:rPr lang="en-US" altLang="ko-KR" dirty="0"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4A679A-5596-DA89-FA72-3DAB5C95030D}"/>
              </a:ext>
            </a:extLst>
          </p:cNvPr>
          <p:cNvCxnSpPr>
            <a:cxnSpLocks/>
          </p:cNvCxnSpPr>
          <p:nvPr/>
        </p:nvCxnSpPr>
        <p:spPr>
          <a:xfrm>
            <a:off x="2134871" y="4360366"/>
            <a:ext cx="0" cy="546845"/>
          </a:xfrm>
          <a:prstGeom prst="straightConnector1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3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E5D81AAF-6068-1736-FAA0-8F5234982976}"/>
              </a:ext>
            </a:extLst>
          </p:cNvPr>
          <p:cNvSpPr txBox="1"/>
          <p:nvPr/>
        </p:nvSpPr>
        <p:spPr>
          <a:xfrm>
            <a:off x="7413434" y="751344"/>
            <a:ext cx="411059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</a:t>
            </a:r>
            <a:r>
              <a:rPr lang="en-US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if-elseif-else-end</a:t>
            </a:r>
            <a:r>
              <a:rPr lang="ko-KR" altLang="en-US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이전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</a:t>
            </a:r>
            <a:endParaRPr lang="en-US" altLang="ko-KR" b="0" i="0" dirty="0">
              <a:solidFill>
                <a:srgbClr val="008013"/>
              </a:solidFill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if </a:t>
            </a:r>
            <a:r>
              <a:rPr lang="en-US" b="0" i="0" dirty="0"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(condition)</a:t>
            </a:r>
          </a:p>
          <a:p>
            <a:r>
              <a:rPr lang="en-US" dirty="0">
                <a:solidFill>
                  <a:srgbClr val="0E00F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</a:t>
            </a:r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</a:t>
            </a:r>
            <a:r>
              <a:rPr lang="ko-KR" altLang="en-US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 그룹 </a:t>
            </a:r>
            <a:r>
              <a:rPr lang="en-US" altLang="ko-KR" dirty="0">
                <a:solidFill>
                  <a:srgbClr val="008013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1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</a:p>
          <a:p>
            <a:r>
              <a:rPr lang="en-US" dirty="0">
                <a:solidFill>
                  <a:srgbClr val="0E00F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elseif </a:t>
            </a:r>
            <a:r>
              <a:rPr lang="en-US" dirty="0">
                <a:solidFill>
                  <a:sysClr val="windowText" lastClr="000000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(condition)</a:t>
            </a:r>
          </a:p>
          <a:p>
            <a:r>
              <a:rPr lang="en-US" dirty="0">
                <a:solidFill>
                  <a:srgbClr val="0E00F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</a:t>
            </a:r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 그룹 </a:t>
            </a:r>
            <a:r>
              <a:rPr lang="en-US" altLang="ko-KR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2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else</a:t>
            </a:r>
          </a:p>
          <a:p>
            <a:r>
              <a:rPr lang="en-US" dirty="0">
                <a:solidFill>
                  <a:srgbClr val="0E00FF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</a:t>
            </a:r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명령어 그룹 </a:t>
            </a:r>
            <a:r>
              <a:rPr lang="en-US" altLang="ko-KR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3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    ...</a:t>
            </a: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end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r>
              <a:rPr 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 % if-elseif-else-end </a:t>
            </a:r>
            <a:r>
              <a:rPr lang="ko-KR" altLang="en-US" b="0" i="0" dirty="0">
                <a:solidFill>
                  <a:srgbClr val="008013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이후 명령어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  <a:p>
            <a:r>
              <a:rPr lang="en-US" b="0" i="0" dirty="0">
                <a:solidFill>
                  <a:srgbClr val="0E00FF"/>
                </a:solidFill>
                <a:effectLst/>
                <a:latin typeface="나눔고딕 Light" panose="020D0904000000000000" pitchFamily="50" charset="-127"/>
                <a:ea typeface="나눔고딕 Light" panose="020D0904000000000000" pitchFamily="50" charset="-127"/>
              </a:rPr>
              <a:t>...</a:t>
            </a:r>
            <a:endParaRPr lang="en-US" b="0" i="0" dirty="0">
              <a:effectLst/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9A8899D-E47E-2E5A-7845-3615A9CC384F}"/>
              </a:ext>
            </a:extLst>
          </p:cNvPr>
          <p:cNvGrpSpPr/>
          <p:nvPr/>
        </p:nvGrpSpPr>
        <p:grpSpPr>
          <a:xfrm>
            <a:off x="634523" y="246778"/>
            <a:ext cx="6293255" cy="6364445"/>
            <a:chOff x="415448" y="182992"/>
            <a:chExt cx="6293255" cy="6364445"/>
          </a:xfrm>
        </p:grpSpPr>
        <p:sp>
          <p:nvSpPr>
            <p:cNvPr id="4" name="Flowchart: Decision 3">
              <a:extLst>
                <a:ext uri="{FF2B5EF4-FFF2-40B4-BE49-F238E27FC236}">
                  <a16:creationId xmlns:a16="http://schemas.microsoft.com/office/drawing/2014/main" id="{7969B371-7B31-CD21-1F91-E1DE6AA19978}"/>
                </a:ext>
              </a:extLst>
            </p:cNvPr>
            <p:cNvSpPr/>
            <p:nvPr/>
          </p:nvSpPr>
          <p:spPr>
            <a:xfrm>
              <a:off x="4908703" y="729837"/>
              <a:ext cx="1800000" cy="18000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488C4F2-15D0-751C-7ACE-EF8C13E244FA}"/>
                </a:ext>
              </a:extLst>
            </p:cNvPr>
            <p:cNvCxnSpPr/>
            <p:nvPr/>
          </p:nvCxnSpPr>
          <p:spPr>
            <a:xfrm>
              <a:off x="5808703" y="182992"/>
              <a:ext cx="0" cy="54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07B2384-49D0-E57B-ECF4-D6D27262E637}"/>
                </a:ext>
              </a:extLst>
            </p:cNvPr>
            <p:cNvCxnSpPr/>
            <p:nvPr/>
          </p:nvCxnSpPr>
          <p:spPr>
            <a:xfrm>
              <a:off x="5808703" y="2529837"/>
              <a:ext cx="0" cy="54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Flowchart: Process 8">
              <a:extLst>
                <a:ext uri="{FF2B5EF4-FFF2-40B4-BE49-F238E27FC236}">
                  <a16:creationId xmlns:a16="http://schemas.microsoft.com/office/drawing/2014/main" id="{F9BF23D9-3BCE-8BB9-8159-C222FB544012}"/>
                </a:ext>
              </a:extLst>
            </p:cNvPr>
            <p:cNvSpPr/>
            <p:nvPr/>
          </p:nvSpPr>
          <p:spPr>
            <a:xfrm>
              <a:off x="4908706" y="3076682"/>
              <a:ext cx="1799994" cy="61264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7F7CEC7-79CA-C681-B055-108D7F4A86BF}"/>
                </a:ext>
              </a:extLst>
            </p:cNvPr>
            <p:cNvCxnSpPr>
              <a:cxnSpLocks/>
            </p:cNvCxnSpPr>
            <p:nvPr/>
          </p:nvCxnSpPr>
          <p:spPr>
            <a:xfrm>
              <a:off x="5808703" y="3689330"/>
              <a:ext cx="0" cy="20638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FD2D126-FBB6-3219-7A15-1C35BF254CF1}"/>
                </a:ext>
              </a:extLst>
            </p:cNvPr>
            <p:cNvCxnSpPr>
              <a:cxnSpLocks/>
            </p:cNvCxnSpPr>
            <p:nvPr/>
          </p:nvCxnSpPr>
          <p:spPr>
            <a:xfrm>
              <a:off x="3562074" y="1626310"/>
              <a:ext cx="13466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B9FD6C-D019-F5AE-ADBF-A535712A3FF3}"/>
                </a:ext>
              </a:extLst>
            </p:cNvPr>
            <p:cNvSpPr txBox="1"/>
            <p:nvPr/>
          </p:nvSpPr>
          <p:spPr>
            <a:xfrm>
              <a:off x="5646639" y="1437984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if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25CF4CE-0A28-1D1D-2F36-9BA20D9BE8F8}"/>
                </a:ext>
              </a:extLst>
            </p:cNvPr>
            <p:cNvSpPr txBox="1"/>
            <p:nvPr/>
          </p:nvSpPr>
          <p:spPr>
            <a:xfrm>
              <a:off x="3993282" y="1260505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false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4284E6-B0F6-E1C6-8180-8EB9F3E36485}"/>
                </a:ext>
              </a:extLst>
            </p:cNvPr>
            <p:cNvSpPr txBox="1"/>
            <p:nvPr/>
          </p:nvSpPr>
          <p:spPr>
            <a:xfrm>
              <a:off x="5798252" y="2585692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true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402C74E-50BC-D574-4677-77F86E20DA74}"/>
                </a:ext>
              </a:extLst>
            </p:cNvPr>
            <p:cNvSpPr txBox="1"/>
            <p:nvPr/>
          </p:nvSpPr>
          <p:spPr>
            <a:xfrm>
              <a:off x="5041513" y="3198156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명령어 그룹 </a:t>
              </a:r>
              <a:r>
                <a: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1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AC5084C-5AF3-A796-62FC-843AA3A17C58}"/>
                </a:ext>
              </a:extLst>
            </p:cNvPr>
            <p:cNvCxnSpPr/>
            <p:nvPr/>
          </p:nvCxnSpPr>
          <p:spPr>
            <a:xfrm>
              <a:off x="5808703" y="6000592"/>
              <a:ext cx="0" cy="54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8B36068-0EB3-21D8-D080-8CA4AF828B4B}"/>
                </a:ext>
              </a:extLst>
            </p:cNvPr>
            <p:cNvSpPr txBox="1"/>
            <p:nvPr/>
          </p:nvSpPr>
          <p:spPr>
            <a:xfrm>
              <a:off x="5743913" y="5662053"/>
              <a:ext cx="5886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end</a:t>
              </a:r>
            </a:p>
          </p:txBody>
        </p:sp>
        <p:sp>
          <p:nvSpPr>
            <p:cNvPr id="5" name="Flowchart: Decision 4">
              <a:extLst>
                <a:ext uri="{FF2B5EF4-FFF2-40B4-BE49-F238E27FC236}">
                  <a16:creationId xmlns:a16="http://schemas.microsoft.com/office/drawing/2014/main" id="{544E1542-55A3-8ABB-25D2-EABF8456BC5C}"/>
                </a:ext>
              </a:extLst>
            </p:cNvPr>
            <p:cNvSpPr/>
            <p:nvPr/>
          </p:nvSpPr>
          <p:spPr>
            <a:xfrm>
              <a:off x="2662074" y="2055024"/>
              <a:ext cx="1800000" cy="1800000"/>
            </a:xfrm>
            <a:prstGeom prst="flowChartDecision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79B3867C-C84E-C1B6-46E3-634669AEAFA8}"/>
                </a:ext>
              </a:extLst>
            </p:cNvPr>
            <p:cNvCxnSpPr/>
            <p:nvPr/>
          </p:nvCxnSpPr>
          <p:spPr>
            <a:xfrm>
              <a:off x="3562074" y="3855024"/>
              <a:ext cx="0" cy="5468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4E68E7DF-D9F2-E428-B2B8-D7DCC0F8963E}"/>
                </a:ext>
              </a:extLst>
            </p:cNvPr>
            <p:cNvSpPr/>
            <p:nvPr/>
          </p:nvSpPr>
          <p:spPr>
            <a:xfrm>
              <a:off x="2662077" y="4401869"/>
              <a:ext cx="1799994" cy="61264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6CA8C2A-D2C1-A460-DC12-5567754D4BE1}"/>
                </a:ext>
              </a:extLst>
            </p:cNvPr>
            <p:cNvCxnSpPr>
              <a:cxnSpLocks/>
            </p:cNvCxnSpPr>
            <p:nvPr/>
          </p:nvCxnSpPr>
          <p:spPr>
            <a:xfrm>
              <a:off x="1315445" y="2951497"/>
              <a:ext cx="134662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342A650-4681-B412-7298-4B6BA15D555E}"/>
                </a:ext>
              </a:extLst>
            </p:cNvPr>
            <p:cNvSpPr txBox="1"/>
            <p:nvPr/>
          </p:nvSpPr>
          <p:spPr>
            <a:xfrm>
              <a:off x="3165973" y="2763171"/>
              <a:ext cx="7922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else if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F31E2D1-3FF7-EB9E-48A3-824016ECE97E}"/>
                </a:ext>
              </a:extLst>
            </p:cNvPr>
            <p:cNvSpPr txBox="1"/>
            <p:nvPr/>
          </p:nvSpPr>
          <p:spPr>
            <a:xfrm>
              <a:off x="1746653" y="2585692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false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6C090D-0D15-374A-621A-A345E78BF778}"/>
                </a:ext>
              </a:extLst>
            </p:cNvPr>
            <p:cNvSpPr txBox="1"/>
            <p:nvPr/>
          </p:nvSpPr>
          <p:spPr>
            <a:xfrm>
              <a:off x="3551623" y="3910879"/>
              <a:ext cx="6158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true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4537EE4-0A4D-3FE6-3B95-0B37340C5106}"/>
                </a:ext>
              </a:extLst>
            </p:cNvPr>
            <p:cNvSpPr txBox="1"/>
            <p:nvPr/>
          </p:nvSpPr>
          <p:spPr>
            <a:xfrm>
              <a:off x="2794884" y="4523343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명령어 그룹 </a:t>
              </a:r>
              <a:r>
                <a: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2</a:t>
              </a:r>
            </a:p>
          </p:txBody>
        </p:sp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43AD0AC6-883E-4D82-B04E-1607B5D86B64}"/>
                </a:ext>
              </a:extLst>
            </p:cNvPr>
            <p:cNvSpPr/>
            <p:nvPr/>
          </p:nvSpPr>
          <p:spPr>
            <a:xfrm>
              <a:off x="415448" y="4401869"/>
              <a:ext cx="1799994" cy="612648"/>
            </a:xfrm>
            <a:prstGeom prst="flowChartProcess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D641FCBD-AC32-BA1C-AB6F-653CAFD4EEBD}"/>
                </a:ext>
              </a:extLst>
            </p:cNvPr>
            <p:cNvCxnSpPr>
              <a:cxnSpLocks/>
            </p:cNvCxnSpPr>
            <p:nvPr/>
          </p:nvCxnSpPr>
          <p:spPr>
            <a:xfrm>
              <a:off x="1315445" y="2949732"/>
              <a:ext cx="0" cy="14540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21AD4E-9F8D-75D9-206F-CB3864147412}"/>
                </a:ext>
              </a:extLst>
            </p:cNvPr>
            <p:cNvSpPr txBox="1"/>
            <p:nvPr/>
          </p:nvSpPr>
          <p:spPr>
            <a:xfrm>
              <a:off x="548248" y="4523343"/>
              <a:ext cx="15343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명령어 그룹 </a:t>
              </a:r>
              <a:r>
                <a:rPr lang="en-US" altLang="ko-KR" dirty="0">
                  <a:latin typeface="나눔고딕 Light" panose="020D0904000000000000" pitchFamily="50" charset="-127"/>
                  <a:ea typeface="나눔고딕 Light" panose="020D0904000000000000" pitchFamily="50" charset="-127"/>
                </a:rPr>
                <a:t>3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9C92E04-71FB-EA67-5072-7219B765A5FD}"/>
                </a:ext>
              </a:extLst>
            </p:cNvPr>
            <p:cNvCxnSpPr>
              <a:cxnSpLocks/>
            </p:cNvCxnSpPr>
            <p:nvPr/>
          </p:nvCxnSpPr>
          <p:spPr>
            <a:xfrm>
              <a:off x="3562074" y="1626310"/>
              <a:ext cx="0" cy="4287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959E68-BECE-40C1-20E6-C39600F7A700}"/>
                </a:ext>
              </a:extLst>
            </p:cNvPr>
            <p:cNvCxnSpPr>
              <a:cxnSpLocks/>
            </p:cNvCxnSpPr>
            <p:nvPr/>
          </p:nvCxnSpPr>
          <p:spPr>
            <a:xfrm>
              <a:off x="3562074" y="5818779"/>
              <a:ext cx="22466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6E8F177-7857-3C80-1CF6-1F563BA8EC14}"/>
                </a:ext>
              </a:extLst>
            </p:cNvPr>
            <p:cNvCxnSpPr>
              <a:cxnSpLocks/>
            </p:cNvCxnSpPr>
            <p:nvPr/>
          </p:nvCxnSpPr>
          <p:spPr>
            <a:xfrm>
              <a:off x="3562074" y="5101830"/>
              <a:ext cx="0" cy="716949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6EAEB9F-72F5-E2F6-4A2A-7695612CBB99}"/>
                </a:ext>
              </a:extLst>
            </p:cNvPr>
            <p:cNvCxnSpPr>
              <a:cxnSpLocks/>
            </p:cNvCxnSpPr>
            <p:nvPr/>
          </p:nvCxnSpPr>
          <p:spPr>
            <a:xfrm>
              <a:off x="1315445" y="5101830"/>
              <a:ext cx="0" cy="838437"/>
            </a:xfrm>
            <a:prstGeom prst="straightConnector1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B470752-DA91-CBE7-4EFF-296DAC99B44B}"/>
                </a:ext>
              </a:extLst>
            </p:cNvPr>
            <p:cNvCxnSpPr>
              <a:cxnSpLocks/>
            </p:cNvCxnSpPr>
            <p:nvPr/>
          </p:nvCxnSpPr>
          <p:spPr>
            <a:xfrm>
              <a:off x="1315445" y="5940267"/>
              <a:ext cx="449325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3551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163</Words>
  <Application>Microsoft Office PowerPoint</Application>
  <PresentationFormat>Widescreen</PresentationFormat>
  <Paragraphs>67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나눔고딕 Light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Angelo Yeo</dc:creator>
  <cp:lastModifiedBy>Angelo Yeo</cp:lastModifiedBy>
  <cp:revision>2</cp:revision>
  <dcterms:created xsi:type="dcterms:W3CDTF">2023-05-22T14:19:03Z</dcterms:created>
  <dcterms:modified xsi:type="dcterms:W3CDTF">2023-05-29T05:14:36Z</dcterms:modified>
</cp:coreProperties>
</file>