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Bezpieczny Notatnik Internetowy</a:t>
            </a:r>
            <a:br>
              <a:rPr lang="en-US" dirty="0"/>
            </a:br>
            <a:r>
              <a:rPr lang="en-US" sz="2000" dirty="0"/>
              <a:t>Jakub Matłacz</a:t>
            </a:r>
            <a:br>
              <a:rPr lang="en-US" sz="2000" dirty="0"/>
            </a:br>
            <a:r>
              <a:rPr lang="en-US" sz="2000" dirty="0"/>
              <a:t>307371</a:t>
            </a:r>
            <a:br>
              <a:rPr lang="en-US" sz="2000" dirty="0"/>
            </a:br>
            <a:r>
              <a:rPr lang="en-US" sz="2000" dirty="0"/>
              <a:t>26.01.2022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Korzyści Dla Użytkownika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61575" cy="4351655"/>
          </a:xfrm>
        </p:spPr>
        <p:txBody>
          <a:bodyPr/>
          <a:p>
            <a:r>
              <a:rPr lang="en-US"/>
              <a:t>rejestracja nowego użytkownika</a:t>
            </a:r>
            <a:endParaRPr lang="en-US"/>
          </a:p>
          <a:p>
            <a:r>
              <a:rPr lang="en-US"/>
              <a:t>logowanie</a:t>
            </a:r>
            <a:endParaRPr lang="en-US"/>
          </a:p>
          <a:p>
            <a:r>
              <a:rPr lang="en-US"/>
              <a:t>dodanie notatki</a:t>
            </a:r>
            <a:endParaRPr lang="en-US"/>
          </a:p>
          <a:p>
            <a:r>
              <a:rPr lang="en-US"/>
              <a:t>szeroka gama możliwości ostylowania notatek</a:t>
            </a:r>
            <a:endParaRPr lang="en-US"/>
          </a:p>
          <a:p>
            <a:r>
              <a:rPr lang="en-US"/>
              <a:t>usunięcie notatki</a:t>
            </a:r>
            <a:endParaRPr lang="en-US"/>
          </a:p>
          <a:p>
            <a:r>
              <a:rPr lang="en-US"/>
              <a:t>dodanie notatki do strony publicznej z datą i nazwą autora</a:t>
            </a:r>
            <a:endParaRPr lang="en-US"/>
          </a:p>
          <a:p>
            <a:r>
              <a:rPr lang="en-US"/>
              <a:t>sprawdzenie adresów ip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Bezpieczeństwo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zabezpieczenie przed injection</a:t>
            </a:r>
            <a:endParaRPr lang="en-US"/>
          </a:p>
          <a:p>
            <a:r>
              <a:rPr lang="en-US"/>
              <a:t>zabezpieczenie zapisanych haseł</a:t>
            </a:r>
            <a:endParaRPr lang="en-US"/>
          </a:p>
          <a:p>
            <a:r>
              <a:rPr lang="en-US"/>
              <a:t>miara jakości haseł</a:t>
            </a:r>
            <a:endParaRPr lang="en-US"/>
          </a:p>
          <a:p>
            <a:r>
              <a:rPr lang="en-US"/>
              <a:t>blokowanie prób łamania haseł</a:t>
            </a:r>
            <a:endParaRPr lang="en-US"/>
          </a:p>
          <a:p>
            <a:r>
              <a:rPr lang="en-US"/>
              <a:t>szyfrowanie konwersjacji serwer-klient</a:t>
            </a:r>
            <a:endParaRPr lang="en-US"/>
          </a:p>
          <a:p>
            <a:r>
              <a:rPr lang="en-US"/>
              <a:t>samopodpisany certyfikat</a:t>
            </a:r>
            <a:endParaRPr lang="en-US"/>
          </a:p>
          <a:p>
            <a:r>
              <a:rPr lang="en-US"/>
              <a:t>sprawdzenie jakości danych rejestracji</a:t>
            </a:r>
            <a:endParaRPr lang="en-US"/>
          </a:p>
          <a:p>
            <a:r>
              <a:rPr lang="en-US"/>
              <a:t>bezpieczeństwo ciasteczek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Technologie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Flask==0.11.1</a:t>
            </a:r>
            <a:endParaRPr lang="en-US"/>
          </a:p>
          <a:p>
            <a:r>
              <a:rPr lang="en-US"/>
              <a:t>gunicorn==19.6.0</a:t>
            </a:r>
            <a:endParaRPr lang="en-US"/>
          </a:p>
          <a:p>
            <a:r>
              <a:rPr lang="en-US"/>
              <a:t>Jinja2==2.8</a:t>
            </a:r>
            <a:endParaRPr lang="en-US"/>
          </a:p>
          <a:p>
            <a:r>
              <a:rPr lang="en-US"/>
              <a:t>MarkupSafe==0.23</a:t>
            </a:r>
            <a:endParaRPr lang="en-US"/>
          </a:p>
          <a:p>
            <a:r>
              <a:rPr lang="en-US"/>
              <a:t>SQLAlchemy==1.4</a:t>
            </a:r>
            <a:endParaRPr lang="en-US"/>
          </a:p>
          <a:p>
            <a:r>
              <a:rPr lang="en-US"/>
              <a:t>bleach==4.1.0</a:t>
            </a:r>
            <a:endParaRPr lang="en-US"/>
          </a:p>
          <a:p>
            <a:r>
              <a:rPr lang="en-US"/>
              <a:t>password-strength==0.0.3.post2</a:t>
            </a:r>
            <a:endParaRPr lang="en-US"/>
          </a:p>
          <a:p>
            <a:r>
              <a:rPr lang="en-US"/>
              <a:t>Flask-Login==0.5.0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Presentation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Bezpieczny Notatnik Internetowy Jakub Matłacz 307371 26.01.2022</dc:title>
  <dc:creator/>
  <cp:lastModifiedBy>01153072</cp:lastModifiedBy>
  <cp:revision>8</cp:revision>
  <dcterms:created xsi:type="dcterms:W3CDTF">2022-01-24T23:07:30Z</dcterms:created>
  <dcterms:modified xsi:type="dcterms:W3CDTF">2022-01-24T23:20:13Z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1CB0278804FE495183EB434AC96275C9</vt:lpwstr>
  </property>
  <property fmtid="{D5CDD505-2E9C-101B-9397-08002B2CF9AE}" pid="3" name="KSOProductBuildVer">
    <vt:lpwstr>1033-11.2.0.10311</vt:lpwstr>
  </property>
</Properties>
</file>