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61" r:id="rId6"/>
    <p:sldId id="268" r:id="rId7"/>
    <p:sldId id="260" r:id="rId8"/>
    <p:sldId id="269" r:id="rId9"/>
    <p:sldId id="259" r:id="rId10"/>
    <p:sldId id="262" r:id="rId11"/>
    <p:sldId id="263" r:id="rId12"/>
    <p:sldId id="266" r:id="rId13"/>
    <p:sldId id="264" r:id="rId14"/>
    <p:sldId id="265" r:id="rId15"/>
    <p:sldId id="267" r:id="rId16"/>
    <p:sldId id="270" r:id="rId17"/>
    <p:sldId id="271" r:id="rId18"/>
    <p:sldId id="274" r:id="rId19"/>
    <p:sldId id="272" r:id="rId20"/>
    <p:sldId id="273"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6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F671E-1CFE-5643-99F3-CBA508314A2E}" type="datetimeFigureOut">
              <a:rPr lang="en-US" smtClean="0"/>
              <a:t>26/09/2013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3B78A-8A92-5D40-BD60-3E6BA57269EE}" type="slidenum">
              <a:rPr lang="en-US" smtClean="0"/>
              <a:t>‹#›</a:t>
            </a:fld>
            <a:endParaRPr lang="en-US"/>
          </a:p>
        </p:txBody>
      </p:sp>
    </p:spTree>
    <p:extLst>
      <p:ext uri="{BB962C8B-B14F-4D97-AF65-F5344CB8AC3E}">
        <p14:creationId xmlns:p14="http://schemas.microsoft.com/office/powerpoint/2010/main" val="35695173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833D99-1A4B-4BD7-ACC9-723BD8FCBF0B}" type="slidenum">
              <a:rPr lang="en-US" smtClean="0">
                <a:solidFill>
                  <a:prstClr val="black"/>
                </a:solidFill>
                <a:latin typeface="Calibri"/>
              </a:rPr>
              <a:pPr/>
              <a:t>2</a:t>
            </a:fld>
            <a:endParaRPr lang="en-US" dirty="0">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833D99-1A4B-4BD7-ACC9-723BD8FCBF0B}" type="slidenum">
              <a:rPr lang="en-US" smtClean="0">
                <a:solidFill>
                  <a:prstClr val="black"/>
                </a:solidFill>
                <a:latin typeface="Calibri"/>
              </a:rPr>
              <a:pPr/>
              <a:t>3</a:t>
            </a:fld>
            <a:endParaRPr lang="en-US" dirty="0">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27038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156378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115308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5"/>
          <p:cNvSpPr>
            <a:spLocks noGrp="1" noChangeArrowheads="1"/>
          </p:cNvSpPr>
          <p:nvPr>
            <p:ph type="subTitle" idx="1"/>
          </p:nvPr>
        </p:nvSpPr>
        <p:spPr>
          <a:xfrm>
            <a:off x="2258292" y="4869877"/>
            <a:ext cx="6327648" cy="997524"/>
          </a:xfrm>
          <a:prstGeom prst="rect">
            <a:avLst/>
          </a:prstGeom>
        </p:spPr>
        <p:txBody>
          <a:bodyPr anchor="t"/>
          <a:lstStyle>
            <a:lvl1pPr marL="0" indent="0">
              <a:buFont typeface="Arial" pitchFamily="34" charset="0"/>
              <a:buNone/>
              <a:defRPr sz="1400" b="0" smtClean="0">
                <a:solidFill>
                  <a:srgbClr val="4D4F53"/>
                </a:solidFill>
                <a:latin typeface="Arial" pitchFamily="34" charset="0"/>
              </a:defRPr>
            </a:lvl1pPr>
          </a:lstStyle>
          <a:p>
            <a:r>
              <a:rPr lang="en-US" dirty="0" smtClean="0"/>
              <a:t>Click to edit Master subtitle style</a:t>
            </a:r>
          </a:p>
        </p:txBody>
      </p:sp>
      <p:sp>
        <p:nvSpPr>
          <p:cNvPr id="23" name="Text Placeholder 21"/>
          <p:cNvSpPr>
            <a:spLocks noGrp="1"/>
          </p:cNvSpPr>
          <p:nvPr>
            <p:ph type="body" sz="quarter" idx="10"/>
          </p:nvPr>
        </p:nvSpPr>
        <p:spPr>
          <a:xfrm>
            <a:off x="2258292" y="1725880"/>
            <a:ext cx="6327648" cy="1551709"/>
          </a:xfrm>
          <a:prstGeom prst="rect">
            <a:avLst/>
          </a:prstGeom>
        </p:spPr>
        <p:txBody>
          <a:bodyPr anchor="b"/>
          <a:lstStyle>
            <a:lvl1pPr marL="0" indent="0">
              <a:buNone/>
              <a:defRPr lang="en-US" sz="3200" b="1" kern="0" dirty="0" smtClean="0">
                <a:solidFill>
                  <a:srgbClr val="4D4F53"/>
                </a:solidFill>
                <a:latin typeface="Arial" pitchFamily="34" charset="0"/>
                <a:ea typeface="+mn-ea"/>
                <a:cs typeface="+mn-cs"/>
              </a:defRPr>
            </a:lvl1pPr>
          </a:lstStyle>
          <a:p>
            <a:pPr lvl="0"/>
            <a:r>
              <a:rPr lang="en-US" dirty="0" smtClean="0"/>
              <a:t>Click to edit Master text styles</a:t>
            </a:r>
          </a:p>
        </p:txBody>
      </p:sp>
      <p:sp>
        <p:nvSpPr>
          <p:cNvPr id="24" name="Text Placeholder 21"/>
          <p:cNvSpPr>
            <a:spLocks noGrp="1"/>
          </p:cNvSpPr>
          <p:nvPr>
            <p:ph type="body" sz="quarter" idx="11"/>
          </p:nvPr>
        </p:nvSpPr>
        <p:spPr>
          <a:xfrm>
            <a:off x="2258292" y="3287835"/>
            <a:ext cx="6327648" cy="512005"/>
          </a:xfrm>
          <a:prstGeom prst="rect">
            <a:avLst/>
          </a:prstGeom>
        </p:spPr>
        <p:txBody>
          <a:bodyPr anchor="t">
            <a:noAutofit/>
          </a:bodyPr>
          <a:lstStyle>
            <a:lvl1pPr marL="0" indent="0">
              <a:buNone/>
              <a:defRPr lang="en-US" sz="2000" b="1" dirty="0" smtClean="0">
                <a:solidFill>
                  <a:srgbClr val="4D4F53"/>
                </a:solidFill>
                <a:latin typeface="Arial" pitchFamily="34" charset="0"/>
                <a:ea typeface="+mn-ea"/>
                <a:cs typeface="+mn-cs"/>
              </a:defRPr>
            </a:lvl1pPr>
          </a:lstStyle>
          <a:p>
            <a:pPr lvl="0"/>
            <a:r>
              <a:rPr lang="en-US" dirty="0" smtClean="0"/>
              <a:t>Click to edit Master text styles</a:t>
            </a:r>
          </a:p>
        </p:txBody>
      </p:sp>
      <p:pic>
        <p:nvPicPr>
          <p:cNvPr id="10" name="Picture 2" descr="C:\Users\Kirk Mossing\Downloads\Citrix Logo_RGB-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8655" y="1056991"/>
            <a:ext cx="1126538" cy="68884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https://mail.google.com/mail/ca/u/0/?ui=2&amp;ik=f9c1cb2aac&amp;view=att&amp;th=136a2ee0154ff3f9&amp;attid=0.1&amp;disp=emb&amp;zw&amp;atsh=1"/>
          <p:cNvSpPr>
            <a:spLocks noChangeAspect="1" noChangeArrowheads="1"/>
          </p:cNvSpPr>
          <p:nvPr userDrawn="1"/>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a:endParaRPr lang="en-US" dirty="0">
              <a:solidFill>
                <a:srgbClr val="4D4F53"/>
              </a:solidFill>
              <a:latin typeface="Arial" pitchFamily="34" charset="0"/>
            </a:endParaRPr>
          </a:p>
        </p:txBody>
      </p:sp>
      <p:sp>
        <p:nvSpPr>
          <p:cNvPr id="5" name="Text Placeholder 4"/>
          <p:cNvSpPr>
            <a:spLocks noGrp="1"/>
          </p:cNvSpPr>
          <p:nvPr>
            <p:ph type="body" sz="quarter" idx="12"/>
          </p:nvPr>
        </p:nvSpPr>
        <p:spPr>
          <a:xfrm>
            <a:off x="2258292" y="4376651"/>
            <a:ext cx="6327648" cy="406400"/>
          </a:xfrm>
        </p:spPr>
        <p:txBody>
          <a:bodyPr/>
          <a:lstStyle>
            <a:lvl1pPr marL="0" indent="0">
              <a:buNone/>
              <a:defRPr sz="1400"/>
            </a:lvl1pPr>
          </a:lstStyle>
          <a:p>
            <a:pPr lvl="0"/>
            <a:r>
              <a:rPr lang="en-US" dirty="0" smtClean="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78" y="-9144"/>
            <a:ext cx="1528064" cy="6876288"/>
          </a:xfrm>
          <a:prstGeom prst="rect">
            <a:avLst/>
          </a:prstGeom>
        </p:spPr>
      </p:pic>
    </p:spTree>
    <p:extLst>
      <p:ext uri="{BB962C8B-B14F-4D97-AF65-F5344CB8AC3E}">
        <p14:creationId xmlns:p14="http://schemas.microsoft.com/office/powerpoint/2010/main" val="91335314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ansition layout">
    <p:spTree>
      <p:nvGrpSpPr>
        <p:cNvPr id="1" name=""/>
        <p:cNvGrpSpPr/>
        <p:nvPr/>
      </p:nvGrpSpPr>
      <p:grpSpPr>
        <a:xfrm>
          <a:off x="0" y="0"/>
          <a:ext cx="0" cy="0"/>
          <a:chOff x="0" y="0"/>
          <a:chExt cx="0" cy="0"/>
        </a:xfrm>
      </p:grpSpPr>
      <p:sp>
        <p:nvSpPr>
          <p:cNvPr id="11" name="Text Placeholder 21"/>
          <p:cNvSpPr>
            <a:spLocks noGrp="1"/>
          </p:cNvSpPr>
          <p:nvPr userDrawn="1">
            <p:ph type="body" sz="quarter" idx="10"/>
          </p:nvPr>
        </p:nvSpPr>
        <p:spPr>
          <a:xfrm>
            <a:off x="2258292" y="1725880"/>
            <a:ext cx="6327648" cy="1551709"/>
          </a:xfrm>
          <a:prstGeom prst="rect">
            <a:avLst/>
          </a:prstGeom>
        </p:spPr>
        <p:txBody>
          <a:bodyPr anchor="b"/>
          <a:lstStyle>
            <a:lvl1pPr marL="0" indent="0">
              <a:buNone/>
              <a:defRPr lang="en-US" sz="3200" b="1" kern="0" dirty="0" smtClean="0">
                <a:solidFill>
                  <a:srgbClr val="4D4F53"/>
                </a:solidFill>
                <a:latin typeface="Arial" pitchFamily="34" charset="0"/>
                <a:ea typeface="+mn-ea"/>
                <a:cs typeface="+mn-cs"/>
              </a:defRPr>
            </a:lvl1pPr>
          </a:lstStyle>
          <a:p>
            <a:pPr lvl="0"/>
            <a:r>
              <a:rPr lang="en-US" dirty="0" smtClean="0"/>
              <a:t>Click to edit Master text styles</a:t>
            </a:r>
          </a:p>
        </p:txBody>
      </p:sp>
      <p:sp>
        <p:nvSpPr>
          <p:cNvPr id="12" name="Text Placeholder 21"/>
          <p:cNvSpPr>
            <a:spLocks noGrp="1"/>
          </p:cNvSpPr>
          <p:nvPr userDrawn="1">
            <p:ph type="body" sz="quarter" idx="11"/>
          </p:nvPr>
        </p:nvSpPr>
        <p:spPr>
          <a:xfrm>
            <a:off x="2258293" y="3287833"/>
            <a:ext cx="6327648" cy="587784"/>
          </a:xfrm>
          <a:prstGeom prst="rect">
            <a:avLst/>
          </a:prstGeom>
        </p:spPr>
        <p:txBody>
          <a:bodyPr anchor="t"/>
          <a:lstStyle>
            <a:lvl1pPr marL="0" indent="0">
              <a:buNone/>
              <a:tabLst/>
              <a:defRPr lang="en-US" sz="2000" b="1" dirty="0" smtClean="0">
                <a:solidFill>
                  <a:srgbClr val="4D4F53"/>
                </a:solidFill>
                <a:latin typeface="Arial" pitchFamily="34" charset="0"/>
                <a:ea typeface="+mn-ea"/>
                <a:cs typeface="+mn-cs"/>
              </a:defRPr>
            </a:lvl1pPr>
          </a:lstStyle>
          <a:p>
            <a:pPr lvl="0"/>
            <a:r>
              <a:rPr lang="en-US" dirty="0"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8" y="-9144"/>
            <a:ext cx="1528064" cy="6876288"/>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5042" y="6435309"/>
            <a:ext cx="1828959" cy="422692"/>
          </a:xfrm>
          <a:prstGeom prst="rect">
            <a:avLst/>
          </a:prstGeom>
        </p:spPr>
      </p:pic>
    </p:spTree>
    <p:extLst>
      <p:ext uri="{BB962C8B-B14F-4D97-AF65-F5344CB8AC3E}">
        <p14:creationId xmlns:p14="http://schemas.microsoft.com/office/powerpoint/2010/main" val="75828898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defRPr>
                <a:solidFill>
                  <a:srgbClr val="4D4F53"/>
                </a:solidFill>
              </a:defRPr>
            </a:lvl1pPr>
          </a:lstStyle>
          <a:p>
            <a:r>
              <a:rPr lang="en-US" dirty="0" smtClean="0"/>
              <a:t>Click to edit Master title style</a:t>
            </a:r>
            <a:endParaRPr lang="en-US" dirty="0"/>
          </a:p>
        </p:txBody>
      </p:sp>
      <p:sp>
        <p:nvSpPr>
          <p:cNvPr id="4" name="Slide Number Placeholder 3"/>
          <p:cNvSpPr>
            <a:spLocks noGrp="1"/>
          </p:cNvSpPr>
          <p:nvPr>
            <p:ph type="sldNum" sz="quarter" idx="12"/>
          </p:nvPr>
        </p:nvSpPr>
        <p:spPr/>
        <p:txBody>
          <a:bodyPr/>
          <a:lstStyle/>
          <a:p>
            <a:fld id="{6E8C7BDD-EF70-493B-802D-5E1A4C88F269}" type="slidenum">
              <a:rPr>
                <a:solidFill>
                  <a:srgbClr val="706F5C"/>
                </a:solidFill>
              </a:rPr>
              <a:pPr/>
              <a:t>‹#›</a:t>
            </a:fld>
            <a:endParaRPr>
              <a:solidFill>
                <a:srgbClr val="706F5C"/>
              </a:solidFill>
            </a:endParaRPr>
          </a:p>
        </p:txBody>
      </p:sp>
      <p:sp>
        <p:nvSpPr>
          <p:cNvPr id="5" name="Content Placeholder 4"/>
          <p:cNvSpPr>
            <a:spLocks noGrp="1"/>
          </p:cNvSpPr>
          <p:nvPr>
            <p:ph sz="quarter" idx="13"/>
          </p:nvPr>
        </p:nvSpPr>
        <p:spPr>
          <a:xfrm>
            <a:off x="396876" y="1764032"/>
            <a:ext cx="8366125" cy="43878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693664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4" y="314153"/>
            <a:ext cx="8366760" cy="831851"/>
          </a:xfrm>
        </p:spPr>
        <p:txBody>
          <a:bodyPr anchor="b"/>
          <a:lstStyle>
            <a:lvl1pPr marL="0" indent="0">
              <a:lnSpc>
                <a:spcPts val="3000"/>
              </a:lnSpc>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396874" y="1024088"/>
            <a:ext cx="8366760" cy="508000"/>
          </a:xfrm>
          <a:prstGeom prst="rect">
            <a:avLst/>
          </a:prstGeom>
        </p:spPr>
        <p:txBody>
          <a:bodyPr/>
          <a:lstStyle>
            <a:lvl1pPr marL="0" indent="0">
              <a:buNone/>
              <a:defRPr>
                <a:solidFill>
                  <a:schemeClr val="tx1"/>
                </a:solidFill>
              </a:defRPr>
            </a:lvl1pPr>
          </a:lstStyle>
          <a:p>
            <a:pPr lvl="0"/>
            <a:r>
              <a:rPr lang="en-US" dirty="0" smtClean="0"/>
              <a:t>Click to edit Master text styles</a:t>
            </a:r>
          </a:p>
        </p:txBody>
      </p:sp>
      <p:sp>
        <p:nvSpPr>
          <p:cNvPr id="5" name="Slide Number Placeholder 4"/>
          <p:cNvSpPr>
            <a:spLocks noGrp="1"/>
          </p:cNvSpPr>
          <p:nvPr>
            <p:ph type="sldNum" sz="quarter" idx="13"/>
          </p:nvPr>
        </p:nvSpPr>
        <p:spPr/>
        <p:txBody>
          <a:bodyPr/>
          <a:lstStyle/>
          <a:p>
            <a:fld id="{6E8C7BDD-EF70-493B-802D-5E1A4C88F269}" type="slidenum">
              <a:rPr>
                <a:solidFill>
                  <a:srgbClr val="706F5C"/>
                </a:solidFill>
              </a:rPr>
              <a:pPr/>
              <a:t>‹#›</a:t>
            </a:fld>
            <a:endParaRPr>
              <a:solidFill>
                <a:srgbClr val="706F5C"/>
              </a:solidFill>
            </a:endParaRPr>
          </a:p>
        </p:txBody>
      </p:sp>
      <p:sp>
        <p:nvSpPr>
          <p:cNvPr id="7" name="Content Placeholder 6"/>
          <p:cNvSpPr>
            <a:spLocks noGrp="1"/>
          </p:cNvSpPr>
          <p:nvPr>
            <p:ph sz="quarter" idx="14"/>
          </p:nvPr>
        </p:nvSpPr>
        <p:spPr>
          <a:xfrm>
            <a:off x="396874" y="1764032"/>
            <a:ext cx="8366760" cy="43878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8725920"/>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27E7E212-D49F-460A-ADF9-11F744EA8EAE}"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377372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88360" y="306533"/>
            <a:ext cx="8346931" cy="831851"/>
          </a:xfrm>
        </p:spPr>
        <p:txBody>
          <a:bodyPr anchor="b"/>
          <a:lstStyle>
            <a:lvl1pPr algn="ctr">
              <a:lnSpc>
                <a:spcPts val="3000"/>
              </a:lnSpc>
              <a:defRPr/>
            </a:lvl1pPr>
          </a:lstStyle>
          <a:p>
            <a:r>
              <a:rPr lang="en-US" dirty="0" smtClean="0"/>
              <a:t>Click to edit Master title style</a:t>
            </a:r>
            <a:endParaRPr lang="en-US" dirty="0"/>
          </a:p>
        </p:txBody>
      </p:sp>
      <p:sp>
        <p:nvSpPr>
          <p:cNvPr id="4" name="Text Placeholder 3"/>
          <p:cNvSpPr>
            <a:spLocks noGrp="1"/>
          </p:cNvSpPr>
          <p:nvPr>
            <p:ph type="body" sz="quarter" idx="11"/>
          </p:nvPr>
        </p:nvSpPr>
        <p:spPr>
          <a:xfrm>
            <a:off x="388360" y="1036788"/>
            <a:ext cx="8361363" cy="508000"/>
          </a:xfrm>
        </p:spPr>
        <p:txBody>
          <a:bodyPr/>
          <a:lstStyle>
            <a:lvl1pPr marL="0" indent="0" algn="ctr">
              <a:buNone/>
              <a:defRPr>
                <a:solidFill>
                  <a:schemeClr val="tx1"/>
                </a:solidFill>
              </a:defRPr>
            </a:lvl1pPr>
          </a:lstStyle>
          <a:p>
            <a:pPr lvl="0"/>
            <a:r>
              <a:rPr lang="en-US" dirty="0" smtClean="0"/>
              <a:t>Click to edit Master text styles</a:t>
            </a:r>
          </a:p>
        </p:txBody>
      </p:sp>
      <p:sp>
        <p:nvSpPr>
          <p:cNvPr id="5" name="Slide Number Placeholder 4"/>
          <p:cNvSpPr>
            <a:spLocks noGrp="1"/>
          </p:cNvSpPr>
          <p:nvPr>
            <p:ph type="sldNum" sz="quarter" idx="13"/>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380278200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E7E212-D49F-460A-ADF9-11F744EA8EAE}"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2298455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oint with subtitle">
    <p:spTree>
      <p:nvGrpSpPr>
        <p:cNvPr id="1" name=""/>
        <p:cNvGrpSpPr/>
        <p:nvPr/>
      </p:nvGrpSpPr>
      <p:grpSpPr>
        <a:xfrm>
          <a:off x="0" y="0"/>
          <a:ext cx="0" cy="0"/>
          <a:chOff x="0" y="0"/>
          <a:chExt cx="0" cy="0"/>
        </a:xfrm>
      </p:grpSpPr>
      <p:sp>
        <p:nvSpPr>
          <p:cNvPr id="2" name="Title 6"/>
          <p:cNvSpPr>
            <a:spLocks noGrp="1"/>
          </p:cNvSpPr>
          <p:nvPr>
            <p:ph type="title"/>
          </p:nvPr>
        </p:nvSpPr>
        <p:spPr>
          <a:xfrm>
            <a:off x="396876" y="2117429"/>
            <a:ext cx="8343900" cy="905172"/>
          </a:xfrm>
        </p:spPr>
        <p:txBody>
          <a:bodyPr anchor="t"/>
          <a:lstStyle>
            <a:lvl1pPr algn="ctr" rtl="0" eaLnBrk="1" fontAlgn="base" hangingPunct="1">
              <a:spcBef>
                <a:spcPct val="0"/>
              </a:spcBef>
              <a:spcAft>
                <a:spcPct val="0"/>
              </a:spcAft>
              <a:defRPr lang="en-US" sz="3200" b="1" kern="1200" dirty="0">
                <a:solidFill>
                  <a:srgbClr val="4D4F53"/>
                </a:solidFill>
                <a:latin typeface="Arial" pitchFamily="34" charset="0"/>
                <a:ea typeface="+mj-ea"/>
                <a:cs typeface="+mj-cs"/>
              </a:defRPr>
            </a:lvl1pPr>
          </a:lstStyle>
          <a:p>
            <a:r>
              <a:rPr lang="en-US" dirty="0" smtClean="0"/>
              <a:t>Click to edit Master title style</a:t>
            </a:r>
            <a:endParaRPr lang="en-US" dirty="0"/>
          </a:p>
        </p:txBody>
      </p:sp>
      <p:sp>
        <p:nvSpPr>
          <p:cNvPr id="3" name="Text Placeholder 3"/>
          <p:cNvSpPr>
            <a:spLocks noGrp="1"/>
          </p:cNvSpPr>
          <p:nvPr>
            <p:ph type="body" sz="quarter" idx="11"/>
          </p:nvPr>
        </p:nvSpPr>
        <p:spPr>
          <a:xfrm>
            <a:off x="388360" y="2921000"/>
            <a:ext cx="8361363" cy="508000"/>
          </a:xfrm>
          <a:prstGeom prst="rect">
            <a:avLst/>
          </a:prstGeom>
        </p:spPr>
        <p:txBody>
          <a:bodyPr/>
          <a:lstStyle>
            <a:lvl1pPr marL="0" indent="0" algn="ctr">
              <a:buNone/>
              <a:defRPr sz="2000">
                <a:solidFill>
                  <a:schemeClr val="tx1"/>
                </a:solidFill>
              </a:defRPr>
            </a:lvl1pPr>
          </a:lstStyle>
          <a:p>
            <a:pPr lvl="0"/>
            <a:r>
              <a:rPr lang="en-US" dirty="0" smtClean="0"/>
              <a:t>Click to edit Master text styles</a:t>
            </a:r>
          </a:p>
        </p:txBody>
      </p:sp>
      <p:sp>
        <p:nvSpPr>
          <p:cNvPr id="5" name="Slide Number Placeholder 4"/>
          <p:cNvSpPr>
            <a:spLocks noGrp="1"/>
          </p:cNvSpPr>
          <p:nvPr>
            <p:ph type="sldNum" sz="quarter" idx="13"/>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336225898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673138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1398658" y="1273710"/>
            <a:ext cx="6346687" cy="2657033"/>
          </a:xfrm>
          <a:prstGeom prst="rect">
            <a:avLst/>
          </a:prstGeom>
        </p:spPr>
        <p:txBody>
          <a:bodyPr/>
          <a:lstStyle>
            <a:lvl1pPr marL="114300" indent="-114300" algn="l" defTabSz="914400" rtl="0" eaLnBrk="1" latinLnBrk="0" hangingPunct="1">
              <a:lnSpc>
                <a:spcPct val="110000"/>
              </a:lnSpc>
              <a:spcBef>
                <a:spcPts val="0"/>
              </a:spcBef>
              <a:buNone/>
              <a:defRPr lang="en-US" sz="2400" b="0" kern="1200" dirty="0" smtClean="0">
                <a:solidFill>
                  <a:srgbClr val="4D4F53"/>
                </a:solidFill>
                <a:latin typeface="Arial" pitchFamily="34" charset="0"/>
                <a:ea typeface="+mn-ea"/>
                <a:cs typeface="+mn-cs"/>
              </a:defRPr>
            </a:lvl1pPr>
          </a:lstStyle>
          <a:p>
            <a:pPr lvl="0"/>
            <a:r>
              <a:rPr lang="en-US" dirty="0" smtClean="0"/>
              <a:t>Click to edit Master text styles</a:t>
            </a:r>
          </a:p>
        </p:txBody>
      </p:sp>
      <p:sp>
        <p:nvSpPr>
          <p:cNvPr id="7" name="Text Placeholder 6"/>
          <p:cNvSpPr>
            <a:spLocks noGrp="1"/>
          </p:cNvSpPr>
          <p:nvPr>
            <p:ph type="body" sz="quarter" idx="12" hasCustomPrompt="1"/>
          </p:nvPr>
        </p:nvSpPr>
        <p:spPr>
          <a:xfrm>
            <a:off x="1650903" y="3940127"/>
            <a:ext cx="6042948" cy="1320800"/>
          </a:xfrm>
          <a:prstGeom prst="rect">
            <a:avLst/>
          </a:prstGeom>
        </p:spPr>
        <p:txBody>
          <a:bodyPr/>
          <a:lstStyle>
            <a:lvl1pPr marL="0" indent="0" algn="r">
              <a:buNone/>
              <a:defRPr lang="en-US" sz="2000" b="0" kern="1200" dirty="0" smtClean="0">
                <a:solidFill>
                  <a:schemeClr val="tx1"/>
                </a:solidFill>
                <a:latin typeface="Arial" pitchFamily="34" charset="0"/>
                <a:ea typeface="+mn-ea"/>
                <a:cs typeface="+mn-cs"/>
              </a:defRPr>
            </a:lvl1pPr>
          </a:lstStyle>
          <a:p>
            <a:pPr lvl="0"/>
            <a:r>
              <a:rPr lang="en-US" dirty="0" smtClean="0"/>
              <a:t>Attribution</a:t>
            </a:r>
          </a:p>
        </p:txBody>
      </p:sp>
      <p:sp>
        <p:nvSpPr>
          <p:cNvPr id="5" name="Slide Number Placeholder 4"/>
          <p:cNvSpPr>
            <a:spLocks noGrp="1"/>
          </p:cNvSpPr>
          <p:nvPr>
            <p:ph type="sldNum" sz="quarter" idx="14"/>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3137269979"/>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ual column">
    <p:spTree>
      <p:nvGrpSpPr>
        <p:cNvPr id="1" name=""/>
        <p:cNvGrpSpPr/>
        <p:nvPr/>
      </p:nvGrpSpPr>
      <p:grpSpPr>
        <a:xfrm>
          <a:off x="0" y="0"/>
          <a:ext cx="0" cy="0"/>
          <a:chOff x="0" y="0"/>
          <a:chExt cx="0" cy="0"/>
        </a:xfrm>
      </p:grpSpPr>
      <p:sp>
        <p:nvSpPr>
          <p:cNvPr id="2" name="Title 1"/>
          <p:cNvSpPr>
            <a:spLocks noGrp="1"/>
          </p:cNvSpPr>
          <p:nvPr>
            <p:ph type="title"/>
          </p:nvPr>
        </p:nvSpPr>
        <p:spPr>
          <a:xfrm>
            <a:off x="396876" y="383117"/>
            <a:ext cx="8366125" cy="853016"/>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3"/>
          </p:nvPr>
        </p:nvSpPr>
        <p:spPr/>
        <p:txBody>
          <a:bodyPr/>
          <a:lstStyle/>
          <a:p>
            <a:fld id="{6E8C7BDD-EF70-493B-802D-5E1A4C88F269}" type="slidenum">
              <a:rPr>
                <a:solidFill>
                  <a:srgbClr val="706F5C"/>
                </a:solidFill>
              </a:rPr>
              <a:pPr/>
              <a:t>‹#›</a:t>
            </a:fld>
            <a:endParaRPr>
              <a:solidFill>
                <a:srgbClr val="706F5C"/>
              </a:solidFill>
            </a:endParaRPr>
          </a:p>
        </p:txBody>
      </p:sp>
      <p:sp>
        <p:nvSpPr>
          <p:cNvPr id="7" name="Content Placeholder 6"/>
          <p:cNvSpPr>
            <a:spLocks noGrp="1"/>
          </p:cNvSpPr>
          <p:nvPr>
            <p:ph sz="quarter" idx="14"/>
          </p:nvPr>
        </p:nvSpPr>
        <p:spPr>
          <a:xfrm>
            <a:off x="396875" y="1784351"/>
            <a:ext cx="4114800" cy="44280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8"/>
          <p:cNvSpPr>
            <a:spLocks noGrp="1"/>
          </p:cNvSpPr>
          <p:nvPr>
            <p:ph sz="quarter" idx="15"/>
          </p:nvPr>
        </p:nvSpPr>
        <p:spPr>
          <a:xfrm>
            <a:off x="4648200" y="1784351"/>
            <a:ext cx="4114800" cy="44280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5506313"/>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ual column_2x2">
    <p:spTree>
      <p:nvGrpSpPr>
        <p:cNvPr id="1" name=""/>
        <p:cNvGrpSpPr/>
        <p:nvPr/>
      </p:nvGrpSpPr>
      <p:grpSpPr>
        <a:xfrm>
          <a:off x="0" y="0"/>
          <a:ext cx="0" cy="0"/>
          <a:chOff x="0" y="0"/>
          <a:chExt cx="0" cy="0"/>
        </a:xfrm>
      </p:grpSpPr>
      <p:sp>
        <p:nvSpPr>
          <p:cNvPr id="2" name="Title 1"/>
          <p:cNvSpPr>
            <a:spLocks noGrp="1"/>
          </p:cNvSpPr>
          <p:nvPr>
            <p:ph type="title"/>
          </p:nvPr>
        </p:nvSpPr>
        <p:spPr>
          <a:xfrm>
            <a:off x="388358" y="380421"/>
            <a:ext cx="8357616" cy="831851"/>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93701" y="1761067"/>
            <a:ext cx="4102100" cy="20845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1"/>
          </p:nvPr>
        </p:nvSpPr>
        <p:spPr>
          <a:xfrm>
            <a:off x="4648835" y="1761068"/>
            <a:ext cx="4105656" cy="2084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2"/>
          </p:nvPr>
        </p:nvSpPr>
        <p:spPr>
          <a:xfrm>
            <a:off x="396240" y="4038600"/>
            <a:ext cx="4105656" cy="2084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4648200" y="4038600"/>
            <a:ext cx="4105656" cy="20848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5"/>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392772331"/>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ual column_left header">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393702" y="1578770"/>
            <a:ext cx="4102099" cy="4390231"/>
          </a:xfrm>
        </p:spPr>
        <p:txBody>
          <a:bodyPr anchor="ctr"/>
          <a:lstStyle>
            <a:lvl1pPr marL="0" indent="0" algn="ctr">
              <a:buNone/>
              <a:defRPr sz="2800"/>
            </a:lvl1pPr>
          </a:lstStyle>
          <a:p>
            <a:pPr lvl="0"/>
            <a:r>
              <a:rPr lang="en-US" dirty="0" smtClean="0"/>
              <a:t>Click to edit Master text styles</a:t>
            </a:r>
          </a:p>
        </p:txBody>
      </p:sp>
      <p:sp>
        <p:nvSpPr>
          <p:cNvPr id="4" name="Content Placeholder 3"/>
          <p:cNvSpPr>
            <a:spLocks noGrp="1"/>
          </p:cNvSpPr>
          <p:nvPr>
            <p:ph sz="quarter" idx="11"/>
          </p:nvPr>
        </p:nvSpPr>
        <p:spPr>
          <a:xfrm>
            <a:off x="4648201" y="1578769"/>
            <a:ext cx="4102735" cy="4389120"/>
          </a:xfrm>
        </p:spPr>
        <p:txBody>
          <a:bodyPr anchor="ct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a:xfrm>
            <a:off x="388358" y="307108"/>
            <a:ext cx="8357616" cy="831851"/>
          </a:xfrm>
        </p:spPr>
        <p:txBody>
          <a:bodyPr anchor="b"/>
          <a:lstStyle/>
          <a:p>
            <a:r>
              <a:rPr lang="en-US" dirty="0" smtClean="0"/>
              <a:t>Click to edit Master title style</a:t>
            </a:r>
            <a:endParaRPr lang="en-US" dirty="0"/>
          </a:p>
        </p:txBody>
      </p:sp>
      <p:sp>
        <p:nvSpPr>
          <p:cNvPr id="5" name="Slide Number Placeholder 4"/>
          <p:cNvSpPr>
            <a:spLocks noGrp="1"/>
          </p:cNvSpPr>
          <p:nvPr>
            <p:ph type="sldNum" sz="quarter" idx="13"/>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127528483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 column">
    <p:spTree>
      <p:nvGrpSpPr>
        <p:cNvPr id="1" name=""/>
        <p:cNvGrpSpPr/>
        <p:nvPr/>
      </p:nvGrpSpPr>
      <p:grpSpPr>
        <a:xfrm>
          <a:off x="0" y="0"/>
          <a:ext cx="0" cy="0"/>
          <a:chOff x="0" y="0"/>
          <a:chExt cx="0" cy="0"/>
        </a:xfrm>
      </p:grpSpPr>
      <p:sp>
        <p:nvSpPr>
          <p:cNvPr id="2" name="Title 1"/>
          <p:cNvSpPr>
            <a:spLocks noGrp="1"/>
          </p:cNvSpPr>
          <p:nvPr>
            <p:ph type="title"/>
          </p:nvPr>
        </p:nvSpPr>
        <p:spPr>
          <a:xfrm>
            <a:off x="388360" y="380421"/>
            <a:ext cx="8346931" cy="831851"/>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93702" y="1761067"/>
            <a:ext cx="2667000" cy="4415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1"/>
          </p:nvPr>
        </p:nvSpPr>
        <p:spPr>
          <a:xfrm>
            <a:off x="6068290" y="1761067"/>
            <a:ext cx="2667000" cy="43938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3230711" y="1752600"/>
            <a:ext cx="266757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5" name="Straight Connector 4"/>
          <p:cNvCxnSpPr/>
          <p:nvPr userDrawn="1"/>
        </p:nvCxnSpPr>
        <p:spPr bwMode="auto">
          <a:xfrm>
            <a:off x="3154680" y="1803400"/>
            <a:ext cx="0" cy="4368800"/>
          </a:xfrm>
          <a:prstGeom prst="line">
            <a:avLst/>
          </a:prstGeom>
          <a:noFill/>
          <a:ln w="9525" cap="flat" cmpd="sng" algn="ctr">
            <a:solidFill>
              <a:schemeClr val="bg2"/>
            </a:solidFill>
            <a:prstDash val="solid"/>
            <a:round/>
            <a:headEnd type="none" w="med" len="med"/>
            <a:tailEnd type="none" w="med" len="med"/>
          </a:ln>
          <a:effectLst/>
        </p:spPr>
      </p:cxnSp>
      <p:cxnSp>
        <p:nvCxnSpPr>
          <p:cNvPr id="10" name="Straight Connector 9"/>
          <p:cNvCxnSpPr/>
          <p:nvPr userDrawn="1"/>
        </p:nvCxnSpPr>
        <p:spPr bwMode="auto">
          <a:xfrm>
            <a:off x="5989320" y="1803400"/>
            <a:ext cx="0" cy="43688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4"/>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1600592914"/>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i column_w headings">
    <p:spTree>
      <p:nvGrpSpPr>
        <p:cNvPr id="1" name=""/>
        <p:cNvGrpSpPr/>
        <p:nvPr/>
      </p:nvGrpSpPr>
      <p:grpSpPr>
        <a:xfrm>
          <a:off x="0" y="0"/>
          <a:ext cx="0" cy="0"/>
          <a:chOff x="0" y="0"/>
          <a:chExt cx="0" cy="0"/>
        </a:xfrm>
      </p:grpSpPr>
      <p:sp>
        <p:nvSpPr>
          <p:cNvPr id="2" name="Title 1"/>
          <p:cNvSpPr>
            <a:spLocks noGrp="1"/>
          </p:cNvSpPr>
          <p:nvPr>
            <p:ph type="title"/>
          </p:nvPr>
        </p:nvSpPr>
        <p:spPr>
          <a:xfrm>
            <a:off x="390654" y="787400"/>
            <a:ext cx="2670048" cy="831851"/>
          </a:xfrm>
        </p:spPr>
        <p:txBody>
          <a:bodyPr anchor="ctr"/>
          <a:lstStyle>
            <a:lvl1pPr algn="ctr">
              <a:defRPr sz="2000">
                <a:solidFill>
                  <a:srgbClr val="4D4F53"/>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93702" y="1761067"/>
            <a:ext cx="2670048" cy="44153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11"/>
          </p:nvPr>
        </p:nvSpPr>
        <p:spPr>
          <a:xfrm>
            <a:off x="6068290" y="1761067"/>
            <a:ext cx="2670048" cy="43938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3230711" y="1752600"/>
            <a:ext cx="2670048"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p:nvPr>
        </p:nvSpPr>
        <p:spPr>
          <a:xfrm>
            <a:off x="3230711" y="787400"/>
            <a:ext cx="2670048" cy="829056"/>
          </a:xfrm>
        </p:spPr>
        <p:txBody>
          <a:bodyPr anchor="ctr"/>
          <a:lstStyle>
            <a:lvl1pPr marL="0" indent="0" algn="ctr" rtl="0" eaLnBrk="0" fontAlgn="base" hangingPunct="0">
              <a:spcBef>
                <a:spcPct val="0"/>
              </a:spcBef>
              <a:spcAft>
                <a:spcPct val="0"/>
              </a:spcAft>
              <a:buNone/>
              <a:defRPr lang="en-US" sz="2000" b="1" dirty="0" smtClean="0">
                <a:solidFill>
                  <a:srgbClr val="4D4F53"/>
                </a:solidFill>
                <a:latin typeface="Arial" pitchFamily="34" charset="0"/>
                <a:ea typeface="+mj-ea"/>
                <a:cs typeface="+mj-cs"/>
              </a:defRPr>
            </a:lvl1pPr>
          </a:lstStyle>
          <a:p>
            <a:pPr lvl="0"/>
            <a:r>
              <a:rPr lang="en-US" dirty="0" smtClean="0"/>
              <a:t>Click to edit Master text styles</a:t>
            </a:r>
          </a:p>
        </p:txBody>
      </p:sp>
      <p:sp>
        <p:nvSpPr>
          <p:cNvPr id="12" name="Text Placeholder 11"/>
          <p:cNvSpPr>
            <a:spLocks noGrp="1"/>
          </p:cNvSpPr>
          <p:nvPr>
            <p:ph type="body" sz="quarter" idx="14"/>
          </p:nvPr>
        </p:nvSpPr>
        <p:spPr>
          <a:xfrm>
            <a:off x="6068290" y="787400"/>
            <a:ext cx="2670048" cy="848784"/>
          </a:xfrm>
        </p:spPr>
        <p:txBody>
          <a:bodyPr anchor="ctr"/>
          <a:lstStyle>
            <a:lvl1pPr marL="0" indent="0" algn="ctr" rtl="0" eaLnBrk="0" fontAlgn="base" hangingPunct="0">
              <a:spcBef>
                <a:spcPct val="0"/>
              </a:spcBef>
              <a:spcAft>
                <a:spcPct val="0"/>
              </a:spcAft>
              <a:buNone/>
              <a:defRPr lang="en-US" sz="2000" b="1" dirty="0" smtClean="0">
                <a:solidFill>
                  <a:srgbClr val="4D4F53"/>
                </a:solidFill>
                <a:latin typeface="Arial" pitchFamily="34" charset="0"/>
                <a:ea typeface="+mj-ea"/>
                <a:cs typeface="+mj-cs"/>
              </a:defRPr>
            </a:lvl1pPr>
          </a:lstStyle>
          <a:p>
            <a:pPr lvl="0"/>
            <a:r>
              <a:rPr lang="en-US" dirty="0" smtClean="0"/>
              <a:t>Click to edit Master text styles</a:t>
            </a:r>
            <a:endParaRPr lang="en-US" dirty="0"/>
          </a:p>
        </p:txBody>
      </p:sp>
      <p:cxnSp>
        <p:nvCxnSpPr>
          <p:cNvPr id="13" name="Straight Connector 12"/>
          <p:cNvCxnSpPr/>
          <p:nvPr userDrawn="1"/>
        </p:nvCxnSpPr>
        <p:spPr bwMode="auto">
          <a:xfrm>
            <a:off x="3154680" y="1803400"/>
            <a:ext cx="0" cy="4368800"/>
          </a:xfrm>
          <a:prstGeom prst="line">
            <a:avLst/>
          </a:prstGeom>
          <a:noFill/>
          <a:ln w="9525" cap="flat" cmpd="sng" algn="ctr">
            <a:solidFill>
              <a:schemeClr val="bg2"/>
            </a:solidFill>
            <a:prstDash val="solid"/>
            <a:round/>
            <a:headEnd type="none" w="med" len="med"/>
            <a:tailEnd type="none" w="med" len="med"/>
          </a:ln>
          <a:effectLst/>
        </p:spPr>
      </p:cxnSp>
      <p:cxnSp>
        <p:nvCxnSpPr>
          <p:cNvPr id="14" name="Straight Connector 13"/>
          <p:cNvCxnSpPr/>
          <p:nvPr userDrawn="1"/>
        </p:nvCxnSpPr>
        <p:spPr bwMode="auto">
          <a:xfrm>
            <a:off x="5989320" y="1803400"/>
            <a:ext cx="0" cy="43688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6"/>
          </p:nvPr>
        </p:nvSpPr>
        <p:spPr/>
        <p:txBody>
          <a:bodyPr/>
          <a:lstStyle/>
          <a:p>
            <a:fld id="{6E8C7BDD-EF70-493B-802D-5E1A4C88F269}" type="slidenum">
              <a:rPr>
                <a:solidFill>
                  <a:srgbClr val="706F5C"/>
                </a:solidFill>
              </a:rPr>
              <a:pPr/>
              <a:t>‹#›</a:t>
            </a:fld>
            <a:endParaRPr>
              <a:solidFill>
                <a:srgbClr val="706F5C"/>
              </a:solidFill>
            </a:endParaRPr>
          </a:p>
        </p:txBody>
      </p:sp>
    </p:spTree>
    <p:extLst>
      <p:ext uri="{BB962C8B-B14F-4D97-AF65-F5344CB8AC3E}">
        <p14:creationId xmlns:p14="http://schemas.microsoft.com/office/powerpoint/2010/main" val="2795494188"/>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without a tag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7521" y="3217654"/>
            <a:ext cx="1828959" cy="422692"/>
          </a:xfrm>
          <a:prstGeom prst="rect">
            <a:avLst/>
          </a:prstGeom>
        </p:spPr>
      </p:pic>
    </p:spTree>
    <p:extLst>
      <p:ext uri="{BB962C8B-B14F-4D97-AF65-F5344CB8AC3E}">
        <p14:creationId xmlns:p14="http://schemas.microsoft.com/office/powerpoint/2010/main" val="346264675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with a tagline">
    <p:spTree>
      <p:nvGrpSpPr>
        <p:cNvPr id="1" name=""/>
        <p:cNvGrpSpPr/>
        <p:nvPr/>
      </p:nvGrpSpPr>
      <p:grpSpPr>
        <a:xfrm>
          <a:off x="0" y="0"/>
          <a:ext cx="0" cy="0"/>
          <a:chOff x="0" y="0"/>
          <a:chExt cx="0" cy="0"/>
        </a:xfrm>
      </p:grpSpPr>
      <p:sp>
        <p:nvSpPr>
          <p:cNvPr id="12" name="TextBox 11"/>
          <p:cNvSpPr txBox="1"/>
          <p:nvPr userDrawn="1"/>
        </p:nvSpPr>
        <p:spPr>
          <a:xfrm>
            <a:off x="2476500" y="3373835"/>
            <a:ext cx="4191000" cy="338554"/>
          </a:xfrm>
          <a:prstGeom prst="rect">
            <a:avLst/>
          </a:prstGeom>
          <a:noFill/>
          <a:ln w="9525">
            <a:noFill/>
            <a:miter lim="800000"/>
            <a:headEnd/>
            <a:tailEnd/>
          </a:ln>
        </p:spPr>
        <p:txBody>
          <a:bodyPr wrap="square" rtlCol="0">
            <a:spAutoFit/>
          </a:bodyPr>
          <a:lstStyle/>
          <a:p>
            <a:pPr algn="ctr" defTabSz="914400"/>
            <a:r>
              <a:rPr lang="en-US" sz="1600" b="1" dirty="0">
                <a:solidFill>
                  <a:srgbClr val="706F5C"/>
                </a:solidFill>
                <a:latin typeface="Arial" pitchFamily="34" charset="0"/>
              </a:rPr>
              <a:t>Work better. Live better.</a:t>
            </a:r>
          </a:p>
        </p:txBody>
      </p:sp>
      <p:pic>
        <p:nvPicPr>
          <p:cNvPr id="7" name="Picture 2" descr="C:\Users\Kirk Mossing\Downloads\Citrix Logo_RGB-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57011" y="2741099"/>
            <a:ext cx="1251080" cy="76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74501"/>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8" name="TextBox 7"/>
          <p:cNvSpPr txBox="1"/>
          <p:nvPr userDrawn="1"/>
        </p:nvSpPr>
        <p:spPr>
          <a:xfrm>
            <a:off x="3784600" y="1947333"/>
            <a:ext cx="1663700" cy="369332"/>
          </a:xfrm>
          <a:prstGeom prst="rect">
            <a:avLst/>
          </a:prstGeom>
          <a:noFill/>
        </p:spPr>
        <p:txBody>
          <a:bodyPr wrap="square" rtlCol="0">
            <a:spAutoFit/>
          </a:bodyPr>
          <a:lstStyle/>
          <a:p>
            <a:pPr defTabSz="914400"/>
            <a:endParaRPr lang="en-US" dirty="0">
              <a:solidFill>
                <a:srgbClr val="4D4F53"/>
              </a:solidFill>
              <a:latin typeface="Calibri"/>
            </a:endParaRPr>
          </a:p>
        </p:txBody>
      </p:sp>
      <p:sp>
        <p:nvSpPr>
          <p:cNvPr id="10" name="TextBox 9"/>
          <p:cNvSpPr txBox="1"/>
          <p:nvPr userDrawn="1"/>
        </p:nvSpPr>
        <p:spPr>
          <a:xfrm>
            <a:off x="7264400" y="1930400"/>
            <a:ext cx="1663700" cy="369332"/>
          </a:xfrm>
          <a:prstGeom prst="rect">
            <a:avLst/>
          </a:prstGeom>
          <a:noFill/>
        </p:spPr>
        <p:txBody>
          <a:bodyPr wrap="square" rtlCol="0">
            <a:spAutoFit/>
          </a:bodyPr>
          <a:lstStyle/>
          <a:p>
            <a:pPr defTabSz="914400"/>
            <a:endParaRPr lang="en-US" dirty="0">
              <a:solidFill>
                <a:srgbClr val="4D4F53"/>
              </a:solidFill>
              <a:latin typeface="Calibri"/>
            </a:endParaRPr>
          </a:p>
        </p:txBody>
      </p:sp>
      <p:sp>
        <p:nvSpPr>
          <p:cNvPr id="34" name="Rectangle 38"/>
          <p:cNvSpPr>
            <a:spLocks noGrp="1" noChangeArrowheads="1"/>
          </p:cNvSpPr>
          <p:nvPr>
            <p:ph type="ctrTitle" sz="quarter"/>
          </p:nvPr>
        </p:nvSpPr>
        <p:spPr>
          <a:xfrm>
            <a:off x="389547" y="487680"/>
            <a:ext cx="8397267" cy="609600"/>
          </a:xfrm>
          <a:prstGeom prst="rect">
            <a:avLst/>
          </a:prstGeom>
        </p:spPr>
        <p:txBody>
          <a:bodyPr anchor="b"/>
          <a:lstStyle>
            <a:lvl1pPr algn="l">
              <a:defRPr sz="2100" baseline="0">
                <a:solidFill>
                  <a:srgbClr val="000000"/>
                </a:solidFill>
              </a:defRPr>
            </a:lvl1pPr>
          </a:lstStyle>
          <a:p>
            <a:r>
              <a:rPr lang="en-US" sz="2100" spc="-110" smtClean="0">
                <a:latin typeface="Verdana"/>
                <a:cs typeface="Verdana"/>
              </a:rPr>
              <a:t>Click to edit Master title style</a:t>
            </a:r>
            <a:endParaRPr lang="en-US" sz="2100" spc="-110" dirty="0">
              <a:latin typeface="Verdana"/>
              <a:cs typeface="Verdana"/>
            </a:endParaRPr>
          </a:p>
        </p:txBody>
      </p:sp>
      <p:sp>
        <p:nvSpPr>
          <p:cNvPr id="7" name="Text Placeholder 6"/>
          <p:cNvSpPr>
            <a:spLocks noGrp="1"/>
          </p:cNvSpPr>
          <p:nvPr>
            <p:ph type="body" sz="quarter" idx="11"/>
          </p:nvPr>
        </p:nvSpPr>
        <p:spPr>
          <a:xfrm>
            <a:off x="389547" y="1109133"/>
            <a:ext cx="8397267" cy="584200"/>
          </a:xfrm>
          <a:prstGeom prst="rect">
            <a:avLst/>
          </a:prstGeom>
        </p:spPr>
        <p:txBody>
          <a:bodyPr/>
          <a:lstStyle>
            <a:lvl1pPr marL="0" indent="0" algn="l" rtl="0" fontAlgn="base">
              <a:lnSpc>
                <a:spcPct val="95000"/>
              </a:lnSpc>
              <a:spcBef>
                <a:spcPct val="35000"/>
              </a:spcBef>
              <a:spcAft>
                <a:spcPct val="0"/>
              </a:spcAft>
              <a:buClr>
                <a:schemeClr val="accent1"/>
              </a:buClr>
              <a:buFont typeface="Times" pitchFamily="1" charset="0"/>
              <a:buNone/>
              <a:defRPr lang="en-US" sz="1600" b="0" i="0" kern="1200" spc="-30" dirty="0" smtClean="0">
                <a:solidFill>
                  <a:srgbClr val="505150"/>
                </a:solidFill>
                <a:latin typeface="Verdana"/>
                <a:ea typeface="ＭＳ Ｐゴシック" charset="-128"/>
                <a:cs typeface="Verdana"/>
              </a:defRPr>
            </a:lvl1pPr>
          </a:lstStyle>
          <a:p>
            <a:pPr lvl="0"/>
            <a:r>
              <a:rPr lang="en-US" smtClean="0"/>
              <a:t>Click to edit Master text styles</a:t>
            </a:r>
          </a:p>
        </p:txBody>
      </p:sp>
      <p:sp>
        <p:nvSpPr>
          <p:cNvPr id="2" name="Slide Number Placeholder 1"/>
          <p:cNvSpPr>
            <a:spLocks noGrp="1"/>
          </p:cNvSpPr>
          <p:nvPr>
            <p:ph type="sldNum" sz="quarter" idx="12"/>
          </p:nvPr>
        </p:nvSpPr>
        <p:spPr/>
        <p:txBody>
          <a:bodyPr/>
          <a:lstStyle/>
          <a:p>
            <a:fld id="{CD147A6A-2C31-4234-8721-2EB605B8D550}" type="slidenum">
              <a:rPr>
                <a:solidFill>
                  <a:srgbClr val="706F5C"/>
                </a:solidFill>
              </a:rPr>
              <a:pPr/>
              <a:t>‹#›</a:t>
            </a:fld>
            <a:endParaRPr dirty="0">
              <a:solidFill>
                <a:srgbClr val="706F5C"/>
              </a:solidFill>
            </a:endParaRPr>
          </a:p>
        </p:txBody>
      </p:sp>
    </p:spTree>
    <p:extLst>
      <p:ext uri="{BB962C8B-B14F-4D97-AF65-F5344CB8AC3E}">
        <p14:creationId xmlns:p14="http://schemas.microsoft.com/office/powerpoint/2010/main" val="14508443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8" name="TextBox 7"/>
          <p:cNvSpPr txBox="1"/>
          <p:nvPr userDrawn="1"/>
        </p:nvSpPr>
        <p:spPr>
          <a:xfrm>
            <a:off x="3987800" y="1947333"/>
            <a:ext cx="1663700" cy="369332"/>
          </a:xfrm>
          <a:prstGeom prst="rect">
            <a:avLst/>
          </a:prstGeom>
          <a:noFill/>
        </p:spPr>
        <p:txBody>
          <a:bodyPr wrap="square" rtlCol="0">
            <a:spAutoFit/>
          </a:bodyPr>
          <a:lstStyle/>
          <a:p>
            <a:pPr defTabSz="914400"/>
            <a:endParaRPr lang="en-US" dirty="0">
              <a:solidFill>
                <a:srgbClr val="4D4F53"/>
              </a:solidFill>
              <a:latin typeface="Calibri"/>
            </a:endParaRPr>
          </a:p>
        </p:txBody>
      </p:sp>
      <p:sp>
        <p:nvSpPr>
          <p:cNvPr id="10" name="TextBox 9"/>
          <p:cNvSpPr txBox="1"/>
          <p:nvPr userDrawn="1"/>
        </p:nvSpPr>
        <p:spPr>
          <a:xfrm>
            <a:off x="7264400" y="1930400"/>
            <a:ext cx="1663700" cy="369332"/>
          </a:xfrm>
          <a:prstGeom prst="rect">
            <a:avLst/>
          </a:prstGeom>
          <a:noFill/>
        </p:spPr>
        <p:txBody>
          <a:bodyPr wrap="square" rtlCol="0">
            <a:spAutoFit/>
          </a:bodyPr>
          <a:lstStyle/>
          <a:p>
            <a:pPr defTabSz="914400"/>
            <a:endParaRPr lang="en-US" dirty="0">
              <a:solidFill>
                <a:srgbClr val="4D4F53"/>
              </a:solidFill>
              <a:latin typeface="Calibri"/>
            </a:endParaRPr>
          </a:p>
        </p:txBody>
      </p:sp>
      <p:sp>
        <p:nvSpPr>
          <p:cNvPr id="6" name="Content Placeholder 2"/>
          <p:cNvSpPr>
            <a:spLocks noGrp="1"/>
          </p:cNvSpPr>
          <p:nvPr>
            <p:ph idx="1"/>
          </p:nvPr>
        </p:nvSpPr>
        <p:spPr>
          <a:xfrm>
            <a:off x="389467" y="1702039"/>
            <a:ext cx="8387064" cy="4525963"/>
          </a:xfrm>
          <a:prstGeom prst="rect">
            <a:avLst/>
          </a:prstGeom>
        </p:spPr>
        <p:txBody>
          <a:bodyPr/>
          <a:lstStyle>
            <a:lvl1pPr marL="173038" indent="-173038">
              <a:buFont typeface="Arial" pitchFamily="34" charset="0"/>
              <a:buChar char="•"/>
              <a:defRPr sz="2000"/>
            </a:lvl1pPr>
            <a:lvl2pPr>
              <a:lnSpc>
                <a:spcPct val="100000"/>
              </a:lnSpc>
              <a:spcBef>
                <a:spcPts val="600"/>
              </a:spcBef>
              <a:defRPr sz="1800"/>
            </a:lvl2pPr>
            <a:lvl3pPr marL="638175" indent="-142875">
              <a:lnSpc>
                <a:spcPct val="100000"/>
              </a:lnSpc>
              <a:spcBef>
                <a:spcPts val="600"/>
              </a:spcBef>
              <a:buFont typeface="Arial" pitchFamily="34" charset="0"/>
              <a:buChar char="•"/>
              <a:defRPr sz="1600"/>
            </a:lvl3pPr>
            <a:lvl4pPr>
              <a:lnSpc>
                <a:spcPct val="100000"/>
              </a:lnSpc>
              <a:spcBef>
                <a:spcPts val="600"/>
              </a:spcBef>
              <a:defRPr sz="1600"/>
            </a:lvl4pPr>
            <a:lvl5pPr marL="1085850" indent="-171450">
              <a:lnSpc>
                <a:spcPct val="100000"/>
              </a:lnSpc>
              <a:spcBef>
                <a:spcPts val="600"/>
              </a:spcBef>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385200" y="489600"/>
            <a:ext cx="8402400" cy="608400"/>
          </a:xfrm>
        </p:spPr>
        <p:txBody>
          <a:bodyPr/>
          <a:lstStyle/>
          <a:p>
            <a:r>
              <a:rPr lang="en-US" dirty="0" smtClean="0"/>
              <a:t>Click to edit Master title style</a:t>
            </a:r>
            <a:endParaRPr lang="en-CA" dirty="0"/>
          </a:p>
        </p:txBody>
      </p:sp>
      <p:sp>
        <p:nvSpPr>
          <p:cNvPr id="3" name="Slide Number Placeholder 2"/>
          <p:cNvSpPr>
            <a:spLocks noGrp="1"/>
          </p:cNvSpPr>
          <p:nvPr>
            <p:ph type="sldNum" sz="quarter" idx="10"/>
          </p:nvPr>
        </p:nvSpPr>
        <p:spPr/>
        <p:txBody>
          <a:bodyPr/>
          <a:lstStyle/>
          <a:p>
            <a:fld id="{27E7E212-D49F-460A-ADF9-11F744EA8EAE}" type="slidenum">
              <a:rPr lang="en-US" smtClean="0">
                <a:solidFill>
                  <a:srgbClr val="706F5C"/>
                </a:solidFill>
              </a:rPr>
              <a:pPr/>
              <a:t>‹#›</a:t>
            </a:fld>
            <a:endParaRPr lang="en-US" dirty="0">
              <a:solidFill>
                <a:srgbClr val="706F5C"/>
              </a:solidFill>
            </a:endParaRPr>
          </a:p>
        </p:txBody>
      </p:sp>
    </p:spTree>
    <p:extLst>
      <p:ext uri="{BB962C8B-B14F-4D97-AF65-F5344CB8AC3E}">
        <p14:creationId xmlns:p14="http://schemas.microsoft.com/office/powerpoint/2010/main" val="2962587776"/>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3919623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D445D07-0B10-6A4A-AFD5-3F055922751D}" type="datetimeFigureOut">
              <a:rPr lang="en-US" smtClean="0"/>
              <a:t>26/09/2013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255158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3D445D07-0B10-6A4A-AFD5-3F055922751D}" type="datetimeFigureOut">
              <a:rPr lang="en-US" smtClean="0"/>
              <a:t>26/09/2013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36102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3D445D07-0B10-6A4A-AFD5-3F055922751D}" type="datetimeFigureOut">
              <a:rPr lang="en-US" smtClean="0"/>
              <a:t>26/09/2013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52161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3D445D07-0B10-6A4A-AFD5-3F055922751D}" type="datetimeFigureOut">
              <a:rPr lang="en-US" smtClean="0"/>
              <a:t>26/09/2013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317472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45D07-0B10-6A4A-AFD5-3F055922751D}" type="datetimeFigureOut">
              <a:rPr lang="en-US" smtClean="0"/>
              <a:t>26/09/2013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21836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D445D07-0B10-6A4A-AFD5-3F055922751D}" type="datetimeFigureOut">
              <a:rPr lang="en-US" smtClean="0"/>
              <a:t>26/09/2013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15888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3D445D07-0B10-6A4A-AFD5-3F055922751D}" type="datetimeFigureOut">
              <a:rPr lang="en-US" smtClean="0"/>
              <a:t>26/09/2013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40238-BF1E-334C-9884-916D110936A8}" type="slidenum">
              <a:rPr lang="en-US" smtClean="0"/>
              <a:t>‹#›</a:t>
            </a:fld>
            <a:endParaRPr lang="en-US"/>
          </a:p>
        </p:txBody>
      </p:sp>
    </p:spTree>
    <p:extLst>
      <p:ext uri="{BB962C8B-B14F-4D97-AF65-F5344CB8AC3E}">
        <p14:creationId xmlns:p14="http://schemas.microsoft.com/office/powerpoint/2010/main" val="23224673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theme" Target="../theme/theme2.xml"/><Relationship Id="rId21" Type="http://schemas.openxmlformats.org/officeDocument/2006/relationships/image" Target="../media/image1.emf"/><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45D07-0B10-6A4A-AFD5-3F055922751D}" type="datetimeFigureOut">
              <a:rPr lang="en-US" smtClean="0"/>
              <a:t>26/09/2013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40238-BF1E-334C-9884-916D110936A8}" type="slidenum">
              <a:rPr lang="en-US" smtClean="0"/>
              <a:t>‹#›</a:t>
            </a:fld>
            <a:endParaRPr lang="en-US"/>
          </a:p>
        </p:txBody>
      </p:sp>
    </p:spTree>
    <p:extLst>
      <p:ext uri="{BB962C8B-B14F-4D97-AF65-F5344CB8AC3E}">
        <p14:creationId xmlns:p14="http://schemas.microsoft.com/office/powerpoint/2010/main" val="404318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6876" y="383117"/>
            <a:ext cx="8366125" cy="853016"/>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0" y="6375400"/>
            <a:ext cx="457200" cy="365125"/>
          </a:xfrm>
          <a:prstGeom prst="rect">
            <a:avLst/>
          </a:prstGeom>
        </p:spPr>
        <p:txBody>
          <a:bodyPr vert="horz" lIns="91440" tIns="45720" rIns="91440" bIns="45720" rtlCol="0" anchor="ctr"/>
          <a:lstStyle>
            <a:lvl1pPr marL="0" algn="r" defTabSz="914400" rtl="0" eaLnBrk="0" fontAlgn="base" latinLnBrk="0" hangingPunct="0">
              <a:spcBef>
                <a:spcPct val="0"/>
              </a:spcBef>
              <a:spcAft>
                <a:spcPct val="0"/>
              </a:spcAft>
              <a:defRPr lang="en-US" sz="900" b="0" kern="1200" smtClean="0">
                <a:solidFill>
                  <a:schemeClr val="tx2"/>
                </a:solidFill>
                <a:latin typeface="Arial" pitchFamily="34" charset="0"/>
                <a:ea typeface="ＭＳ Ｐゴシック" pitchFamily="27" charset="-128"/>
                <a:cs typeface="ＭＳ Ｐゴシック" pitchFamily="27" charset="-128"/>
              </a:defRPr>
            </a:lvl1pPr>
          </a:lstStyle>
          <a:p>
            <a:fld id="{27E7E212-D49F-460A-ADF9-11F744EA8EAE}" type="slidenum">
              <a:rPr>
                <a:solidFill>
                  <a:srgbClr val="706F5C"/>
                </a:solidFill>
              </a:rPr>
              <a:pPr/>
              <a:t>‹#›</a:t>
            </a:fld>
            <a:endParaRPr dirty="0">
              <a:solidFill>
                <a:srgbClr val="706F5C"/>
              </a:solidFill>
            </a:endParaRPr>
          </a:p>
        </p:txBody>
      </p:sp>
      <p:sp>
        <p:nvSpPr>
          <p:cNvPr id="8" name="Footer Placeholder 3"/>
          <p:cNvSpPr txBox="1">
            <a:spLocks noGrp="1"/>
          </p:cNvSpPr>
          <p:nvPr userDrawn="1"/>
        </p:nvSpPr>
        <p:spPr bwMode="auto">
          <a:xfrm>
            <a:off x="548571" y="6422930"/>
            <a:ext cx="2888670" cy="257175"/>
          </a:xfrm>
          <a:prstGeom prst="rect">
            <a:avLst/>
          </a:prstGeom>
          <a:noFill/>
          <a:ln w="9525">
            <a:noFill/>
            <a:miter lim="800000"/>
            <a:headEnd/>
            <a:tailEnd/>
          </a:ln>
        </p:spPr>
        <p:txBody>
          <a:bodyPr anchor="ctr"/>
          <a:lstStyle/>
          <a:p>
            <a:pPr defTabSz="914400" eaLnBrk="0" fontAlgn="base" hangingPunct="0">
              <a:spcBef>
                <a:spcPct val="0"/>
              </a:spcBef>
              <a:spcAft>
                <a:spcPct val="0"/>
              </a:spcAft>
              <a:defRPr/>
            </a:pPr>
            <a:r>
              <a:rPr lang="en-US" sz="900" dirty="0">
                <a:solidFill>
                  <a:srgbClr val="4D4F53"/>
                </a:solidFill>
                <a:latin typeface="Arial" pitchFamily="34" charset="0"/>
                <a:ea typeface="ＭＳ Ｐゴシック" pitchFamily="27" charset="-128"/>
                <a:cs typeface="ＭＳ Ｐゴシック" pitchFamily="27" charset="-128"/>
              </a:rPr>
              <a:t>© </a:t>
            </a:r>
            <a:r>
              <a:rPr lang="en-US" sz="900" dirty="0" smtClean="0">
                <a:solidFill>
                  <a:srgbClr val="4D4F53"/>
                </a:solidFill>
                <a:latin typeface="Arial" pitchFamily="34" charset="0"/>
                <a:ea typeface="ＭＳ Ｐゴシック" pitchFamily="27" charset="-128"/>
                <a:cs typeface="ＭＳ Ｐゴシック" pitchFamily="27" charset="-128"/>
              </a:rPr>
              <a:t>2013 </a:t>
            </a:r>
            <a:r>
              <a:rPr lang="en-US" sz="900" dirty="0">
                <a:solidFill>
                  <a:srgbClr val="4D4F53"/>
                </a:solidFill>
                <a:latin typeface="Arial" pitchFamily="34" charset="0"/>
                <a:ea typeface="ＭＳ Ｐゴシック" pitchFamily="27" charset="-128"/>
                <a:cs typeface="ＭＳ Ｐゴシック" pitchFamily="27" charset="-128"/>
              </a:rPr>
              <a:t>Citrix</a:t>
            </a:r>
          </a:p>
        </p:txBody>
      </p:sp>
      <p:sp>
        <p:nvSpPr>
          <p:cNvPr id="5" name="Text Placeholder 4"/>
          <p:cNvSpPr>
            <a:spLocks noGrp="1"/>
          </p:cNvSpPr>
          <p:nvPr>
            <p:ph type="body" idx="1"/>
          </p:nvPr>
        </p:nvSpPr>
        <p:spPr>
          <a:xfrm>
            <a:off x="396875" y="1765122"/>
            <a:ext cx="8366760" cy="4525433"/>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21"/>
          <a:stretch>
            <a:fillRect/>
          </a:stretch>
        </p:blipFill>
        <p:spPr>
          <a:xfrm>
            <a:off x="6920650" y="6473825"/>
            <a:ext cx="1854200" cy="266700"/>
          </a:xfrm>
          <a:prstGeom prst="rect">
            <a:avLst/>
          </a:prstGeom>
        </p:spPr>
      </p:pic>
    </p:spTree>
    <p:extLst>
      <p:ext uri="{BB962C8B-B14F-4D97-AF65-F5344CB8AC3E}">
        <p14:creationId xmlns:p14="http://schemas.microsoft.com/office/powerpoint/2010/main" val="2744096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marL="0" indent="0" algn="l" defTabSz="914400" rtl="0" eaLnBrk="1" latinLnBrk="0" hangingPunct="1">
        <a:spcBef>
          <a:spcPct val="0"/>
        </a:spcBef>
        <a:buNone/>
        <a:defRPr lang="en-US" sz="2800" b="1" kern="1200" dirty="0">
          <a:solidFill>
            <a:srgbClr val="4D4F53"/>
          </a:solidFill>
          <a:latin typeface="Arial" pitchFamily="34" charset="0"/>
          <a:ea typeface="+mj-ea"/>
          <a:cs typeface="+mj-cs"/>
        </a:defRPr>
      </a:lvl1pPr>
    </p:titleStyle>
    <p:bodyStyle>
      <a:lvl1pPr marL="168275" indent="-168275" algn="l" defTabSz="914400" rtl="0" eaLnBrk="1" latinLnBrk="0" hangingPunct="1">
        <a:spcBef>
          <a:spcPts val="600"/>
        </a:spcBef>
        <a:buFont typeface="Arial" pitchFamily="34" charset="0"/>
        <a:buChar char="•"/>
        <a:defRPr lang="en-US" sz="2400" kern="1200" dirty="0" smtClean="0">
          <a:solidFill>
            <a:srgbClr val="4D4F53"/>
          </a:solidFill>
          <a:latin typeface="Arial" pitchFamily="34" charset="0"/>
          <a:ea typeface="+mn-ea"/>
          <a:cs typeface="+mn-cs"/>
        </a:defRPr>
      </a:lvl1pPr>
      <a:lvl2pPr marL="350838" indent="-187325" algn="l" defTabSz="914400" rtl="0" eaLnBrk="1" latinLnBrk="0" hangingPunct="1">
        <a:spcBef>
          <a:spcPts val="0"/>
        </a:spcBef>
        <a:buFont typeface="Arial" pitchFamily="34" charset="0"/>
        <a:buChar char="ᵒ"/>
        <a:defRPr lang="en-US" sz="2000" kern="1200" dirty="0" smtClean="0">
          <a:solidFill>
            <a:schemeClr val="tx1"/>
          </a:solidFill>
          <a:latin typeface="Arial" pitchFamily="34" charset="0"/>
          <a:ea typeface="+mn-ea"/>
          <a:cs typeface="+mn-cs"/>
        </a:defRPr>
      </a:lvl2pPr>
      <a:lvl3pPr marL="625475" indent="-161925" algn="l" defTabSz="914400" rtl="0" eaLnBrk="1" latinLnBrk="0" hangingPunct="1">
        <a:spcBef>
          <a:spcPts val="0"/>
        </a:spcBef>
        <a:buFont typeface="Arial" pitchFamily="34" charset="0"/>
        <a:buChar char="•"/>
        <a:defRPr lang="en-US" sz="1800" kern="1200" dirty="0" smtClean="0">
          <a:solidFill>
            <a:schemeClr val="tx1"/>
          </a:solidFill>
          <a:latin typeface="Arial" pitchFamily="34" charset="0"/>
          <a:ea typeface="+mn-ea"/>
          <a:cs typeface="+mn-cs"/>
        </a:defRPr>
      </a:lvl3pPr>
      <a:lvl4pPr marL="854075" indent="-165100" algn="l" defTabSz="914400" rtl="0" eaLnBrk="1" latinLnBrk="0" hangingPunct="1">
        <a:spcBef>
          <a:spcPts val="0"/>
        </a:spcBef>
        <a:buFont typeface="Arial" pitchFamily="34" charset="0"/>
        <a:buChar char="-"/>
        <a:defRPr lang="en-US" sz="1800" kern="1200" dirty="0" smtClean="0">
          <a:solidFill>
            <a:schemeClr val="tx1"/>
          </a:solidFill>
          <a:latin typeface="Arial" pitchFamily="34" charset="0"/>
          <a:ea typeface="+mn-ea"/>
          <a:cs typeface="+mn-cs"/>
        </a:defRPr>
      </a:lvl4pPr>
      <a:lvl5pPr marL="1082675" indent="-168275" algn="l" defTabSz="914400" rtl="0" eaLnBrk="1" latinLnBrk="0" hangingPunct="1">
        <a:spcBef>
          <a:spcPts val="0"/>
        </a:spcBef>
        <a:buFont typeface="Arial" pitchFamily="34" charset="0"/>
        <a:buChar char="-"/>
        <a:defRPr lang="en-US" sz="1800"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T3100</a:t>
            </a:r>
            <a:endParaRPr lang="en-US" dirty="0"/>
          </a:p>
        </p:txBody>
      </p:sp>
      <p:sp>
        <p:nvSpPr>
          <p:cNvPr id="3" name="Subtitle 2"/>
          <p:cNvSpPr>
            <a:spLocks noGrp="1"/>
          </p:cNvSpPr>
          <p:nvPr>
            <p:ph type="subTitle" idx="1"/>
          </p:nvPr>
        </p:nvSpPr>
        <p:spPr/>
        <p:txBody>
          <a:bodyPr/>
          <a:lstStyle/>
          <a:p>
            <a:r>
              <a:rPr lang="en-US" dirty="0" smtClean="0"/>
              <a:t>Useful Tips and Pointers</a:t>
            </a:r>
            <a:endParaRPr lang="en-US" dirty="0"/>
          </a:p>
        </p:txBody>
      </p:sp>
    </p:spTree>
    <p:extLst>
      <p:ext uri="{BB962C8B-B14F-4D97-AF65-F5344CB8AC3E}">
        <p14:creationId xmlns:p14="http://schemas.microsoft.com/office/powerpoint/2010/main" val="22216310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ingress / egress Traffic on ASM</a:t>
            </a:r>
            <a:endParaRPr lang="en-US" dirty="0"/>
          </a:p>
        </p:txBody>
      </p:sp>
      <p:sp>
        <p:nvSpPr>
          <p:cNvPr id="3" name="Content Placeholder 2"/>
          <p:cNvSpPr>
            <a:spLocks noGrp="1"/>
          </p:cNvSpPr>
          <p:nvPr>
            <p:ph sz="quarter" idx="13"/>
          </p:nvPr>
        </p:nvSpPr>
        <p:spPr>
          <a:xfrm>
            <a:off x="396876" y="1345522"/>
            <a:ext cx="8366125" cy="4806360"/>
          </a:xfrm>
        </p:spPr>
        <p:txBody>
          <a:bodyPr/>
          <a:lstStyle/>
          <a:p>
            <a:r>
              <a:rPr lang="en-US" sz="1800" dirty="0" smtClean="0"/>
              <a:t>Find the ASM handling the traffic using the command</a:t>
            </a:r>
          </a:p>
          <a:p>
            <a:pPr marL="457200" lvl="2" indent="0">
              <a:buNone/>
            </a:pPr>
            <a:r>
              <a:rPr lang="en-US" sz="1400" dirty="0">
                <a:latin typeface="Courier New"/>
                <a:cs typeface="Courier New"/>
              </a:rPr>
              <a:t>bmsupport1@OPM-Techn-T3100(</a:t>
            </a:r>
            <a:r>
              <a:rPr lang="en-US" sz="1400" dirty="0" err="1">
                <a:latin typeface="Courier New"/>
                <a:cs typeface="Courier New"/>
              </a:rPr>
              <a:t>diag</a:t>
            </a:r>
            <a:r>
              <a:rPr lang="en-US" sz="1400" dirty="0">
                <a:latin typeface="Courier New"/>
                <a:cs typeface="Courier New"/>
              </a:rPr>
              <a:t>)# show subscriber blade </a:t>
            </a:r>
            <a:r>
              <a:rPr lang="en-US" sz="1400" dirty="0" smtClean="0">
                <a:latin typeface="Courier New"/>
                <a:cs typeface="Courier New"/>
              </a:rPr>
              <a:t>&lt;subscriber Source-IP&gt;</a:t>
            </a:r>
            <a:endParaRPr lang="en-US" sz="1400" dirty="0">
              <a:latin typeface="Courier New"/>
              <a:cs typeface="Courier New"/>
            </a:endParaRPr>
          </a:p>
          <a:p>
            <a:pPr marL="457200" lvl="2" indent="0">
              <a:buNone/>
            </a:pPr>
            <a:r>
              <a:rPr lang="en-US" sz="1400" dirty="0" smtClean="0">
                <a:latin typeface="Courier New"/>
                <a:cs typeface="Courier New"/>
              </a:rPr>
              <a:t>&lt;subscriber Source-IP&gt; </a:t>
            </a:r>
            <a:r>
              <a:rPr lang="en-US" sz="1400" dirty="0">
                <a:latin typeface="Courier New"/>
                <a:cs typeface="Courier New"/>
              </a:rPr>
              <a:t>is mapped to blade: 1/blm-8</a:t>
            </a:r>
          </a:p>
          <a:p>
            <a:pPr marL="457200" lvl="2" indent="0">
              <a:buNone/>
            </a:pPr>
            <a:r>
              <a:rPr lang="en-US" sz="1400" dirty="0">
                <a:latin typeface="Courier New"/>
                <a:cs typeface="Courier New"/>
              </a:rPr>
              <a:t>bmsupport1@OPM-Techn-T3100(</a:t>
            </a:r>
            <a:r>
              <a:rPr lang="en-US" sz="1400" dirty="0" err="1">
                <a:latin typeface="Courier New"/>
                <a:cs typeface="Courier New"/>
              </a:rPr>
              <a:t>diag</a:t>
            </a:r>
            <a:r>
              <a:rPr lang="en-US" sz="1400" dirty="0">
                <a:latin typeface="Courier New"/>
                <a:cs typeface="Courier New"/>
              </a:rPr>
              <a:t>)# </a:t>
            </a:r>
            <a:endParaRPr lang="en-US" sz="1400" dirty="0" smtClean="0">
              <a:latin typeface="Courier New"/>
              <a:cs typeface="Courier New"/>
            </a:endParaRPr>
          </a:p>
          <a:p>
            <a:r>
              <a:rPr lang="en-US" sz="1800" dirty="0" smtClean="0"/>
              <a:t>Check the VLAN’s configured in the system for subscriber traffic (data VLAN)</a:t>
            </a:r>
          </a:p>
          <a:p>
            <a:pPr marL="457200" lvl="2" indent="0">
              <a:buNone/>
            </a:pPr>
            <a:r>
              <a:rPr lang="en-US" sz="1200" dirty="0">
                <a:latin typeface="Courier New"/>
                <a:cs typeface="Courier New"/>
              </a:rPr>
              <a:t>bmsupport1@OPM-Techn-T3100# show </a:t>
            </a:r>
            <a:r>
              <a:rPr lang="en-US" sz="1200" dirty="0" err="1">
                <a:latin typeface="Courier New"/>
                <a:cs typeface="Courier New"/>
              </a:rPr>
              <a:t>vlan</a:t>
            </a:r>
            <a:r>
              <a:rPr lang="en-US" sz="1200" dirty="0">
                <a:latin typeface="Courier New"/>
                <a:cs typeface="Courier New"/>
              </a:rPr>
              <a:t> </a:t>
            </a:r>
            <a:r>
              <a:rPr lang="en-US" sz="1200" dirty="0" err="1">
                <a:latin typeface="Courier New"/>
                <a:cs typeface="Courier New"/>
              </a:rPr>
              <a:t>config</a:t>
            </a:r>
            <a:r>
              <a:rPr lang="en-US" sz="1200" dirty="0">
                <a:latin typeface="Courier New"/>
                <a:cs typeface="Courier New"/>
              </a:rPr>
              <a:t> </a:t>
            </a:r>
          </a:p>
          <a:p>
            <a:pPr marL="457200" lvl="2" indent="0">
              <a:buNone/>
            </a:pPr>
            <a:endParaRPr lang="en-US" sz="1200" dirty="0">
              <a:latin typeface="Courier New"/>
              <a:cs typeface="Courier New"/>
            </a:endParaRPr>
          </a:p>
          <a:p>
            <a:pPr marL="457200" lvl="2" indent="0">
              <a:buNone/>
            </a:pPr>
            <a:r>
              <a:rPr lang="en-US" sz="1200" dirty="0">
                <a:latin typeface="Courier New"/>
                <a:cs typeface="Courier New"/>
              </a:rPr>
              <a:t>     </a:t>
            </a:r>
            <a:r>
              <a:rPr lang="en-US" sz="1200" dirty="0" err="1">
                <a:latin typeface="Courier New"/>
                <a:cs typeface="Courier New"/>
              </a:rPr>
              <a:t>Vlan</a:t>
            </a:r>
            <a:r>
              <a:rPr lang="en-US" sz="1200" dirty="0">
                <a:latin typeface="Courier New"/>
                <a:cs typeface="Courier New"/>
              </a:rPr>
              <a:t> Id         Name                  Member-Trunks Member-Ports  </a:t>
            </a:r>
          </a:p>
          <a:p>
            <a:pPr marL="457200" lvl="2" indent="0">
              <a:buNone/>
            </a:pPr>
            <a:r>
              <a:rPr lang="en-US" sz="1200" dirty="0">
                <a:latin typeface="Courier New"/>
                <a:cs typeface="Courier New"/>
              </a:rPr>
              <a:t>  ----------------------------------------------------------------------</a:t>
            </a:r>
          </a:p>
          <a:p>
            <a:pPr marL="457200" lvl="2" indent="0">
              <a:buNone/>
            </a:pPr>
            <a:r>
              <a:rPr lang="en-US" sz="1200" dirty="0">
                <a:latin typeface="Courier New"/>
                <a:cs typeface="Courier New"/>
              </a:rPr>
              <a:t>  primary/</a:t>
            </a:r>
            <a:r>
              <a:rPr lang="en-US" sz="1200" dirty="0" err="1">
                <a:latin typeface="Courier New"/>
                <a:cs typeface="Courier New"/>
              </a:rPr>
              <a:t>cim</a:t>
            </a:r>
            <a:r>
              <a:rPr lang="en-US" sz="1200" dirty="0">
                <a:latin typeface="Courier New"/>
                <a:cs typeface="Courier New"/>
              </a:rPr>
              <a:t>/110    </a:t>
            </a:r>
            <a:r>
              <a:rPr lang="en-US" sz="1200" dirty="0" err="1">
                <a:latin typeface="Courier New"/>
                <a:cs typeface="Courier New"/>
              </a:rPr>
              <a:t>Interco_Optim_Service_CMI</a:t>
            </a:r>
            <a:r>
              <a:rPr lang="en-US" sz="1200" dirty="0">
                <a:latin typeface="Courier New"/>
                <a:cs typeface="Courier New"/>
              </a:rPr>
              <a:t>                ext1 </a:t>
            </a:r>
            <a:r>
              <a:rPr lang="en-US" sz="1200" dirty="0" err="1">
                <a:latin typeface="Courier New"/>
                <a:cs typeface="Courier New"/>
              </a:rPr>
              <a:t>intx</a:t>
            </a:r>
            <a:endParaRPr lang="en-US" sz="1200" dirty="0">
              <a:latin typeface="Courier New"/>
              <a:cs typeface="Courier New"/>
            </a:endParaRPr>
          </a:p>
          <a:p>
            <a:pPr marL="457200" lvl="2" indent="0">
              <a:buNone/>
            </a:pPr>
            <a:r>
              <a:rPr lang="en-US" sz="1200" dirty="0">
                <a:latin typeface="Courier New"/>
                <a:cs typeface="Courier New"/>
              </a:rPr>
              <a:t>  primary/</a:t>
            </a:r>
            <a:r>
              <a:rPr lang="en-US" sz="1200" dirty="0" err="1">
                <a:latin typeface="Courier New"/>
                <a:cs typeface="Courier New"/>
              </a:rPr>
              <a:t>lim</a:t>
            </a:r>
            <a:r>
              <a:rPr lang="en-US" sz="1200" dirty="0">
                <a:latin typeface="Courier New"/>
                <a:cs typeface="Courier New"/>
              </a:rPr>
              <a:t>/711    </a:t>
            </a:r>
            <a:r>
              <a:rPr lang="en-US" sz="1200" dirty="0" err="1">
                <a:latin typeface="Courier New"/>
                <a:cs typeface="Courier New"/>
              </a:rPr>
              <a:t>Interco_Optim_Out_Internet</a:t>
            </a:r>
            <a:r>
              <a:rPr lang="en-US" sz="1200" dirty="0">
                <a:latin typeface="Courier New"/>
                <a:cs typeface="Courier New"/>
              </a:rPr>
              <a:t>                ext3 </a:t>
            </a:r>
            <a:r>
              <a:rPr lang="en-US" sz="1200" dirty="0" err="1">
                <a:latin typeface="Courier New"/>
                <a:cs typeface="Courier New"/>
              </a:rPr>
              <a:t>intx</a:t>
            </a:r>
            <a:endParaRPr lang="en-US" sz="1200" dirty="0">
              <a:latin typeface="Courier New"/>
              <a:cs typeface="Courier New"/>
            </a:endParaRPr>
          </a:p>
          <a:p>
            <a:pPr marL="457200" lvl="2" indent="0">
              <a:buNone/>
            </a:pPr>
            <a:r>
              <a:rPr lang="en-US" sz="1200" dirty="0">
                <a:latin typeface="Courier New"/>
                <a:cs typeface="Courier New"/>
              </a:rPr>
              <a:t>  primary/</a:t>
            </a:r>
            <a:r>
              <a:rPr lang="en-US" sz="1200" dirty="0" err="1">
                <a:latin typeface="Courier New"/>
                <a:cs typeface="Courier New"/>
              </a:rPr>
              <a:t>lim</a:t>
            </a:r>
            <a:r>
              <a:rPr lang="en-US" sz="1200" dirty="0">
                <a:latin typeface="Courier New"/>
                <a:cs typeface="Courier New"/>
              </a:rPr>
              <a:t>/712    </a:t>
            </a:r>
            <a:r>
              <a:rPr lang="en-US" sz="1200" dirty="0" err="1">
                <a:latin typeface="Courier New"/>
                <a:cs typeface="Courier New"/>
              </a:rPr>
              <a:t>Interco_Optim_In_mmsbouygtel</a:t>
            </a:r>
            <a:r>
              <a:rPr lang="en-US" sz="1200" dirty="0">
                <a:latin typeface="Courier New"/>
                <a:cs typeface="Courier New"/>
              </a:rPr>
              <a:t>                ext2 </a:t>
            </a:r>
            <a:r>
              <a:rPr lang="en-US" sz="1200" dirty="0" err="1">
                <a:latin typeface="Courier New"/>
                <a:cs typeface="Courier New"/>
              </a:rPr>
              <a:t>intx</a:t>
            </a:r>
            <a:endParaRPr lang="en-US" sz="1200" dirty="0">
              <a:latin typeface="Courier New"/>
              <a:cs typeface="Courier New"/>
            </a:endParaRPr>
          </a:p>
          <a:p>
            <a:pPr marL="457200" lvl="2" indent="0">
              <a:buNone/>
            </a:pPr>
            <a:r>
              <a:rPr lang="en-US" sz="1200" dirty="0">
                <a:latin typeface="Courier New"/>
                <a:cs typeface="Courier New"/>
              </a:rPr>
              <a:t>  primary/</a:t>
            </a:r>
            <a:r>
              <a:rPr lang="en-US" sz="1200" dirty="0" err="1">
                <a:latin typeface="Courier New"/>
                <a:cs typeface="Courier New"/>
              </a:rPr>
              <a:t>lim</a:t>
            </a:r>
            <a:r>
              <a:rPr lang="en-US" sz="1200" dirty="0">
                <a:latin typeface="Courier New"/>
                <a:cs typeface="Courier New"/>
              </a:rPr>
              <a:t>/713    </a:t>
            </a:r>
            <a:r>
              <a:rPr lang="en-US" sz="1200" dirty="0" err="1">
                <a:latin typeface="Courier New"/>
                <a:cs typeface="Courier New"/>
              </a:rPr>
              <a:t>Interco_Optim_In_ebouygtel</a:t>
            </a:r>
            <a:r>
              <a:rPr lang="en-US" sz="1200" dirty="0">
                <a:latin typeface="Courier New"/>
                <a:cs typeface="Courier New"/>
              </a:rPr>
              <a:t>                ext2 </a:t>
            </a:r>
            <a:r>
              <a:rPr lang="en-US" sz="1200" dirty="0" err="1">
                <a:latin typeface="Courier New"/>
                <a:cs typeface="Courier New"/>
              </a:rPr>
              <a:t>intx</a:t>
            </a:r>
            <a:endParaRPr lang="en-US" sz="1200" dirty="0">
              <a:latin typeface="Courier New"/>
              <a:cs typeface="Courier New"/>
            </a:endParaRPr>
          </a:p>
          <a:p>
            <a:pPr marL="457200" lvl="2" indent="0">
              <a:buNone/>
            </a:pPr>
            <a:r>
              <a:rPr lang="en-US" sz="1200" dirty="0">
                <a:latin typeface="Courier New"/>
                <a:cs typeface="Courier New"/>
              </a:rPr>
              <a:t>  primary/</a:t>
            </a:r>
            <a:r>
              <a:rPr lang="en-US" sz="1200" dirty="0" err="1">
                <a:latin typeface="Courier New"/>
                <a:cs typeface="Courier New"/>
              </a:rPr>
              <a:t>lim</a:t>
            </a:r>
            <a:r>
              <a:rPr lang="en-US" sz="1200" dirty="0">
                <a:latin typeface="Courier New"/>
                <a:cs typeface="Courier New"/>
              </a:rPr>
              <a:t>/714    </a:t>
            </a:r>
            <a:r>
              <a:rPr lang="en-US" sz="1200" dirty="0" err="1">
                <a:latin typeface="Courier New"/>
                <a:cs typeface="Courier New"/>
              </a:rPr>
              <a:t>Interco_Optim_In_Exo</a:t>
            </a:r>
            <a:r>
              <a:rPr lang="en-US" sz="1200" dirty="0">
                <a:latin typeface="Courier New"/>
                <a:cs typeface="Courier New"/>
              </a:rPr>
              <a:t>                ext2 </a:t>
            </a:r>
            <a:r>
              <a:rPr lang="en-US" sz="1200" dirty="0" err="1">
                <a:latin typeface="Courier New"/>
                <a:cs typeface="Courier New"/>
              </a:rPr>
              <a:t>intx</a:t>
            </a:r>
            <a:endParaRPr lang="en-US" sz="1200" dirty="0">
              <a:latin typeface="Courier New"/>
              <a:cs typeface="Courier New"/>
            </a:endParaRPr>
          </a:p>
          <a:p>
            <a:r>
              <a:rPr lang="en-US" sz="1800" dirty="0" smtClean="0"/>
              <a:t>In the example above VLAN 711 is configured as the Internet (egress) and VLAN 712/713/714 are all configured as Subscriber (ingress) depending on the APN used</a:t>
            </a:r>
          </a:p>
          <a:p>
            <a:r>
              <a:rPr lang="en-US" sz="1800" dirty="0" smtClean="0"/>
              <a:t>Use these VLAN information to capture the snoop</a:t>
            </a:r>
          </a:p>
          <a:p>
            <a:endParaRPr lang="en-US" sz="1200" dirty="0" smtClean="0">
              <a:latin typeface="Courier New"/>
              <a:cs typeface="Courier New"/>
            </a:endParaRPr>
          </a:p>
        </p:txBody>
      </p:sp>
    </p:spTree>
    <p:extLst>
      <p:ext uri="{BB962C8B-B14F-4D97-AF65-F5344CB8AC3E}">
        <p14:creationId xmlns:p14="http://schemas.microsoft.com/office/powerpoint/2010/main" val="49244430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the ingress / egress Traffic on ASM</a:t>
            </a:r>
          </a:p>
        </p:txBody>
      </p:sp>
      <p:sp>
        <p:nvSpPr>
          <p:cNvPr id="3" name="Content Placeholder 2"/>
          <p:cNvSpPr>
            <a:spLocks noGrp="1"/>
          </p:cNvSpPr>
          <p:nvPr>
            <p:ph sz="quarter" idx="13"/>
          </p:nvPr>
        </p:nvSpPr>
        <p:spPr/>
        <p:txBody>
          <a:bodyPr/>
          <a:lstStyle/>
          <a:p>
            <a:r>
              <a:rPr lang="en-US" sz="1800" dirty="0" smtClean="0"/>
              <a:t>From the </a:t>
            </a:r>
            <a:r>
              <a:rPr lang="en-US" sz="1800" dirty="0" err="1" smtClean="0"/>
              <a:t>bmcli</a:t>
            </a:r>
            <a:r>
              <a:rPr lang="en-US" sz="1800" dirty="0" smtClean="0"/>
              <a:t> run the packet-capture command from en-&gt;diagnostic</a:t>
            </a:r>
            <a:endParaRPr lang="en-US" sz="1800" dirty="0"/>
          </a:p>
          <a:p>
            <a:pPr marL="463550" lvl="2" indent="0">
              <a:buNone/>
            </a:pPr>
            <a:endParaRPr lang="en-US" sz="1200" dirty="0" smtClean="0">
              <a:latin typeface="Courier New"/>
              <a:cs typeface="Courier New"/>
            </a:endParaRPr>
          </a:p>
          <a:p>
            <a:pPr marL="463550" lvl="2" indent="0">
              <a:buNone/>
            </a:pPr>
            <a:r>
              <a:rPr lang="en-US" sz="1400" dirty="0" smtClean="0">
                <a:latin typeface="Courier New"/>
                <a:cs typeface="Courier New"/>
              </a:rPr>
              <a:t>bmsupport1</a:t>
            </a:r>
            <a:r>
              <a:rPr lang="en-US" sz="1400" dirty="0">
                <a:latin typeface="Courier New"/>
                <a:cs typeface="Courier New"/>
              </a:rPr>
              <a:t>@OPM-Techn-T3100(</a:t>
            </a:r>
            <a:r>
              <a:rPr lang="en-US" sz="1400" dirty="0" err="1">
                <a:latin typeface="Courier New"/>
                <a:cs typeface="Courier New"/>
              </a:rPr>
              <a:t>diag</a:t>
            </a:r>
            <a:r>
              <a:rPr lang="en-US" sz="1400" dirty="0">
                <a:latin typeface="Courier New"/>
                <a:cs typeface="Courier New"/>
              </a:rPr>
              <a:t>)# packet-capture blade 1/blm-8/</a:t>
            </a:r>
            <a:r>
              <a:rPr lang="en-US" sz="1400" dirty="0" err="1">
                <a:latin typeface="Courier New"/>
                <a:cs typeface="Courier New"/>
              </a:rPr>
              <a:t>lim</a:t>
            </a:r>
            <a:r>
              <a:rPr lang="en-US" sz="1400" dirty="0">
                <a:latin typeface="Courier New"/>
                <a:cs typeface="Courier New"/>
              </a:rPr>
              <a:t>/711 </a:t>
            </a:r>
            <a:endParaRPr lang="en-US" sz="1400" dirty="0" smtClean="0">
              <a:latin typeface="Courier New"/>
              <a:cs typeface="Courier New"/>
            </a:endParaRPr>
          </a:p>
          <a:p>
            <a:pPr marL="457200" lvl="2" indent="0">
              <a:buNone/>
            </a:pPr>
            <a:r>
              <a:rPr lang="en-US" sz="1400" dirty="0">
                <a:latin typeface="Courier New"/>
                <a:cs typeface="Courier New"/>
              </a:rPr>
              <a:t>bmsupport1@OPM-Techn-T3100(</a:t>
            </a:r>
            <a:r>
              <a:rPr lang="en-US" sz="1400" dirty="0" err="1">
                <a:latin typeface="Courier New"/>
                <a:cs typeface="Courier New"/>
              </a:rPr>
              <a:t>diag</a:t>
            </a:r>
            <a:r>
              <a:rPr lang="en-US" sz="1400" dirty="0">
                <a:latin typeface="Courier New"/>
                <a:cs typeface="Courier New"/>
              </a:rPr>
              <a:t>)# packet-capture blade 1/blm-8/</a:t>
            </a:r>
            <a:r>
              <a:rPr lang="en-US" sz="1400" dirty="0" err="1">
                <a:latin typeface="Courier New"/>
                <a:cs typeface="Courier New"/>
              </a:rPr>
              <a:t>lim</a:t>
            </a:r>
            <a:r>
              <a:rPr lang="en-US" sz="1400" dirty="0">
                <a:latin typeface="Courier New"/>
                <a:cs typeface="Courier New"/>
              </a:rPr>
              <a:t>/</a:t>
            </a:r>
            <a:r>
              <a:rPr lang="en-US" sz="1400" dirty="0" smtClean="0">
                <a:latin typeface="Courier New"/>
                <a:cs typeface="Courier New"/>
              </a:rPr>
              <a:t>713</a:t>
            </a:r>
            <a:endParaRPr lang="en-US" sz="1400" dirty="0" smtClean="0"/>
          </a:p>
          <a:p>
            <a:pPr lvl="0"/>
            <a:endParaRPr lang="en-US" sz="1800" dirty="0" smtClean="0"/>
          </a:p>
          <a:p>
            <a:pPr lvl="0"/>
            <a:r>
              <a:rPr lang="en-US" sz="1800" dirty="0" smtClean="0"/>
              <a:t>From </a:t>
            </a:r>
            <a:r>
              <a:rPr lang="en-US" sz="1800" dirty="0"/>
              <a:t>the </a:t>
            </a:r>
            <a:r>
              <a:rPr lang="en-US" sz="1800" dirty="0" smtClean="0"/>
              <a:t>shell run </a:t>
            </a:r>
            <a:r>
              <a:rPr lang="en-US" sz="1800" dirty="0" err="1" smtClean="0"/>
              <a:t>tcpdump</a:t>
            </a:r>
            <a:r>
              <a:rPr lang="en-US" sz="1800" dirty="0" smtClean="0"/>
              <a:t> to capture the snoop. Use the interface bonding and </a:t>
            </a:r>
            <a:r>
              <a:rPr lang="en-US" sz="1800" dirty="0" err="1" smtClean="0"/>
              <a:t>vlan</a:t>
            </a:r>
            <a:r>
              <a:rPr lang="en-US" sz="1800" dirty="0" smtClean="0"/>
              <a:t> information to know the exact interface to capture.</a:t>
            </a:r>
          </a:p>
          <a:p>
            <a:pPr lvl="1">
              <a:spcBef>
                <a:spcPct val="0"/>
              </a:spcBef>
              <a:spcAft>
                <a:spcPct val="30000"/>
              </a:spcAft>
            </a:pPr>
            <a:r>
              <a:rPr lang="en-US" altLang="en-US" sz="1800" dirty="0">
                <a:latin typeface="Arial"/>
                <a:cs typeface="Arial"/>
              </a:rPr>
              <a:t>Log on to the T3100 CLI as usual, but as support user</a:t>
            </a:r>
          </a:p>
          <a:p>
            <a:pPr marL="457200" lvl="4" indent="0">
              <a:spcBef>
                <a:spcPct val="0"/>
              </a:spcBef>
              <a:spcAft>
                <a:spcPct val="30000"/>
              </a:spcAft>
              <a:buNone/>
            </a:pPr>
            <a:r>
              <a:rPr lang="en-US" sz="1400" dirty="0">
                <a:solidFill>
                  <a:srgbClr val="4D4F53"/>
                </a:solidFill>
                <a:latin typeface="Courier New"/>
                <a:cs typeface="Courier New"/>
              </a:rPr>
              <a:t>$ </a:t>
            </a:r>
            <a:r>
              <a:rPr lang="en-US" sz="1400" dirty="0" err="1">
                <a:solidFill>
                  <a:srgbClr val="4D4F53"/>
                </a:solidFill>
                <a:latin typeface="Courier New"/>
                <a:cs typeface="Courier New"/>
              </a:rPr>
              <a:t>ssh</a:t>
            </a:r>
            <a:r>
              <a:rPr lang="en-US" sz="1400" dirty="0">
                <a:solidFill>
                  <a:srgbClr val="4D4F53"/>
                </a:solidFill>
                <a:latin typeface="Courier New"/>
                <a:cs typeface="Courier New"/>
              </a:rPr>
              <a:t> </a:t>
            </a:r>
            <a:r>
              <a:rPr lang="en-US" sz="1400" dirty="0" err="1">
                <a:solidFill>
                  <a:srgbClr val="4D4F53"/>
                </a:solidFill>
                <a:latin typeface="Courier New"/>
                <a:cs typeface="Courier New"/>
              </a:rPr>
              <a:t>bmsupport</a:t>
            </a:r>
            <a:r>
              <a:rPr lang="en-US" sz="1400" dirty="0">
                <a:solidFill>
                  <a:srgbClr val="4D4F53"/>
                </a:solidFill>
                <a:latin typeface="Courier New"/>
                <a:cs typeface="Courier New"/>
              </a:rPr>
              <a:t>@&lt;system-</a:t>
            </a:r>
            <a:r>
              <a:rPr lang="en-US" sz="1400" dirty="0" err="1">
                <a:solidFill>
                  <a:srgbClr val="4D4F53"/>
                </a:solidFill>
                <a:latin typeface="Courier New"/>
                <a:cs typeface="Courier New"/>
              </a:rPr>
              <a:t>ip</a:t>
            </a:r>
            <a:r>
              <a:rPr lang="en-US" sz="1400" dirty="0">
                <a:solidFill>
                  <a:srgbClr val="4D4F53"/>
                </a:solidFill>
                <a:latin typeface="Courier New"/>
                <a:cs typeface="Courier New"/>
              </a:rPr>
              <a:t>-address&gt; </a:t>
            </a:r>
          </a:p>
          <a:p>
            <a:pPr lvl="1">
              <a:spcBef>
                <a:spcPct val="0"/>
              </a:spcBef>
              <a:spcAft>
                <a:spcPct val="30000"/>
              </a:spcAft>
            </a:pPr>
            <a:r>
              <a:rPr lang="en-US" altLang="en-US" sz="1800" dirty="0" smtClean="0">
                <a:latin typeface="Arial"/>
                <a:cs typeface="Arial"/>
              </a:rPr>
              <a:t>Drop </a:t>
            </a:r>
            <a:r>
              <a:rPr lang="en-US" altLang="en-US" sz="1800" dirty="0">
                <a:latin typeface="Arial"/>
                <a:cs typeface="Arial"/>
              </a:rPr>
              <a:t>down to the </a:t>
            </a:r>
            <a:r>
              <a:rPr lang="en-US" altLang="en-US" sz="1800" dirty="0" smtClean="0">
                <a:latin typeface="Arial"/>
                <a:cs typeface="Arial"/>
              </a:rPr>
              <a:t>shell &amp; login to the ASM</a:t>
            </a:r>
          </a:p>
          <a:p>
            <a:pPr marL="463550" lvl="2" indent="0">
              <a:buNone/>
            </a:pPr>
            <a:r>
              <a:rPr lang="en-US" sz="1400" dirty="0" smtClean="0">
                <a:latin typeface="Courier New"/>
                <a:cs typeface="Courier New"/>
              </a:rPr>
              <a:t>[</a:t>
            </a:r>
            <a:r>
              <a:rPr lang="en-US" sz="1400" dirty="0">
                <a:latin typeface="Courier New"/>
                <a:cs typeface="Courier New"/>
              </a:rPr>
              <a:t>bmsupport@s01b06 ~]$ </a:t>
            </a:r>
            <a:r>
              <a:rPr lang="en-US" sz="1400" dirty="0" err="1">
                <a:latin typeface="Courier New"/>
                <a:cs typeface="Courier New"/>
              </a:rPr>
              <a:t>ssh</a:t>
            </a:r>
            <a:r>
              <a:rPr lang="en-US" sz="1400" dirty="0">
                <a:latin typeface="Courier New"/>
                <a:cs typeface="Courier New"/>
              </a:rPr>
              <a:t> root@s01b08</a:t>
            </a:r>
          </a:p>
          <a:p>
            <a:pPr marL="463550" lvl="2" indent="0">
              <a:buNone/>
            </a:pPr>
            <a:r>
              <a:rPr lang="en-US" sz="1400" dirty="0">
                <a:latin typeface="Courier New"/>
                <a:cs typeface="Courier New"/>
              </a:rPr>
              <a:t>root@s01b08's password: </a:t>
            </a:r>
          </a:p>
          <a:p>
            <a:pPr marL="463550" lvl="2" indent="0">
              <a:buNone/>
            </a:pPr>
            <a:r>
              <a:rPr lang="en-US" sz="1400" dirty="0" smtClean="0">
                <a:latin typeface="Courier New"/>
                <a:cs typeface="Courier New"/>
              </a:rPr>
              <a:t>[</a:t>
            </a:r>
            <a:r>
              <a:rPr lang="en-US" sz="1400" dirty="0">
                <a:latin typeface="Courier New"/>
                <a:cs typeface="Courier New"/>
              </a:rPr>
              <a:t>root@s01b08 ~]# </a:t>
            </a:r>
            <a:r>
              <a:rPr lang="en-US" sz="1400" dirty="0" err="1" smtClean="0">
                <a:latin typeface="Courier New"/>
                <a:cs typeface="Courier New"/>
              </a:rPr>
              <a:t>tcpdump</a:t>
            </a:r>
            <a:r>
              <a:rPr lang="en-US" sz="1400" dirty="0" smtClean="0">
                <a:latin typeface="Courier New"/>
                <a:cs typeface="Courier New"/>
              </a:rPr>
              <a:t> -ibond1.711 -s0 -w /</a:t>
            </a:r>
            <a:r>
              <a:rPr lang="en-US" sz="1400" dirty="0" err="1" smtClean="0">
                <a:latin typeface="Courier New"/>
                <a:cs typeface="Courier New"/>
              </a:rPr>
              <a:t>var</a:t>
            </a:r>
            <a:r>
              <a:rPr lang="en-US" sz="1400" dirty="0" smtClean="0">
                <a:latin typeface="Courier New"/>
                <a:cs typeface="Courier New"/>
              </a:rPr>
              <a:t>/</a:t>
            </a:r>
            <a:r>
              <a:rPr lang="en-US" sz="1400" dirty="0" err="1" smtClean="0">
                <a:latin typeface="Courier New"/>
                <a:cs typeface="Courier New"/>
              </a:rPr>
              <a:t>tmp</a:t>
            </a:r>
            <a:r>
              <a:rPr lang="en-US" sz="1400" dirty="0" smtClean="0">
                <a:latin typeface="Courier New"/>
                <a:cs typeface="Courier New"/>
              </a:rPr>
              <a:t>/</a:t>
            </a:r>
            <a:r>
              <a:rPr lang="en-US" sz="1400" dirty="0" err="1" smtClean="0">
                <a:latin typeface="Courier New"/>
                <a:cs typeface="Courier New"/>
              </a:rPr>
              <a:t>egress.pcap</a:t>
            </a:r>
            <a:r>
              <a:rPr lang="en-US" sz="1400" dirty="0" smtClean="0">
                <a:latin typeface="Courier New"/>
                <a:cs typeface="Courier New"/>
              </a:rPr>
              <a:t> &amp; </a:t>
            </a:r>
          </a:p>
          <a:p>
            <a:pPr marL="463550" lvl="2" indent="0">
              <a:buNone/>
            </a:pPr>
            <a:r>
              <a:rPr lang="en-US" sz="1400" dirty="0">
                <a:latin typeface="Courier New"/>
                <a:cs typeface="Courier New"/>
              </a:rPr>
              <a:t>[root@s01b08 ~]# </a:t>
            </a:r>
            <a:r>
              <a:rPr lang="en-US" sz="1400" dirty="0" err="1" smtClean="0">
                <a:latin typeface="Courier New"/>
                <a:cs typeface="Courier New"/>
              </a:rPr>
              <a:t>tcpdump</a:t>
            </a:r>
            <a:r>
              <a:rPr lang="en-US" sz="1400" dirty="0" smtClean="0">
                <a:latin typeface="Courier New"/>
                <a:cs typeface="Courier New"/>
              </a:rPr>
              <a:t> </a:t>
            </a:r>
            <a:r>
              <a:rPr lang="en-US" sz="1400" dirty="0">
                <a:latin typeface="Courier New"/>
                <a:cs typeface="Courier New"/>
              </a:rPr>
              <a:t>-ibond1.713 -s0 -w /</a:t>
            </a:r>
            <a:r>
              <a:rPr lang="en-US" sz="1400" dirty="0" err="1">
                <a:latin typeface="Courier New"/>
                <a:cs typeface="Courier New"/>
              </a:rPr>
              <a:t>var</a:t>
            </a:r>
            <a:r>
              <a:rPr lang="en-US" sz="1400" dirty="0">
                <a:latin typeface="Courier New"/>
                <a:cs typeface="Courier New"/>
              </a:rPr>
              <a:t>/</a:t>
            </a:r>
            <a:r>
              <a:rPr lang="en-US" sz="1400" dirty="0" err="1">
                <a:latin typeface="Courier New"/>
                <a:cs typeface="Courier New"/>
              </a:rPr>
              <a:t>tmp</a:t>
            </a:r>
            <a:r>
              <a:rPr lang="en-US" sz="1400" dirty="0">
                <a:latin typeface="Courier New"/>
                <a:cs typeface="Courier New"/>
              </a:rPr>
              <a:t>/</a:t>
            </a:r>
            <a:r>
              <a:rPr lang="en-US" sz="1400" dirty="0" err="1">
                <a:latin typeface="Courier New"/>
                <a:cs typeface="Courier New"/>
              </a:rPr>
              <a:t>ingress.pcap</a:t>
            </a:r>
            <a:r>
              <a:rPr lang="en-US" sz="1400" dirty="0">
                <a:latin typeface="Courier New"/>
                <a:cs typeface="Courier New"/>
              </a:rPr>
              <a:t> &amp;</a:t>
            </a:r>
          </a:p>
        </p:txBody>
      </p:sp>
    </p:spTree>
    <p:extLst>
      <p:ext uri="{BB962C8B-B14F-4D97-AF65-F5344CB8AC3E}">
        <p14:creationId xmlns:p14="http://schemas.microsoft.com/office/powerpoint/2010/main" val="9548335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Classification – </a:t>
            </a:r>
            <a:r>
              <a:rPr lang="en-US" dirty="0" err="1" smtClean="0"/>
              <a:t>Bmrule</a:t>
            </a:r>
            <a:r>
              <a:rPr lang="en-US" dirty="0" smtClean="0"/>
              <a:t>/</a:t>
            </a:r>
            <a:r>
              <a:rPr lang="en-US" dirty="0" err="1" smtClean="0"/>
              <a:t>Bmbypass</a:t>
            </a:r>
            <a:endParaRPr lang="en-US" dirty="0"/>
          </a:p>
        </p:txBody>
      </p:sp>
      <p:sp>
        <p:nvSpPr>
          <p:cNvPr id="3" name="Content Placeholder 2"/>
          <p:cNvSpPr>
            <a:spLocks noGrp="1"/>
          </p:cNvSpPr>
          <p:nvPr>
            <p:ph sz="quarter" idx="13"/>
          </p:nvPr>
        </p:nvSpPr>
        <p:spPr>
          <a:xfrm>
            <a:off x="396876" y="1753712"/>
            <a:ext cx="8366125" cy="4398169"/>
          </a:xfrm>
        </p:spPr>
        <p:txBody>
          <a:bodyPr/>
          <a:lstStyle/>
          <a:p>
            <a:r>
              <a:rPr lang="en-US" dirty="0"/>
              <a:t>Classification rules route data traffic through the T3100</a:t>
            </a:r>
          </a:p>
          <a:p>
            <a:endParaRPr lang="en-US" dirty="0" smtClean="0"/>
          </a:p>
          <a:p>
            <a:r>
              <a:rPr lang="en-US" dirty="0" smtClean="0"/>
              <a:t>Rules </a:t>
            </a:r>
            <a:r>
              <a:rPr lang="en-US" dirty="0"/>
              <a:t>control how incoming packets:</a:t>
            </a:r>
          </a:p>
          <a:p>
            <a:pPr lvl="1"/>
            <a:r>
              <a:rPr lang="en-US" dirty="0"/>
              <a:t>Get directed to optimization services</a:t>
            </a:r>
          </a:p>
          <a:p>
            <a:pPr lvl="1"/>
            <a:r>
              <a:rPr lang="en-US" dirty="0"/>
              <a:t>Bypass optimization services</a:t>
            </a:r>
          </a:p>
          <a:p>
            <a:endParaRPr lang="en-US" dirty="0" smtClean="0"/>
          </a:p>
          <a:p>
            <a:r>
              <a:rPr lang="en-US" dirty="0" smtClean="0"/>
              <a:t>Traffic </a:t>
            </a:r>
            <a:r>
              <a:rPr lang="en-US" dirty="0"/>
              <a:t>Classification supports four rule types:</a:t>
            </a:r>
          </a:p>
          <a:p>
            <a:pPr lvl="1"/>
            <a:r>
              <a:rPr lang="en-US" dirty="0"/>
              <a:t>Bypass</a:t>
            </a:r>
          </a:p>
          <a:p>
            <a:pPr lvl="1"/>
            <a:r>
              <a:rPr lang="en-US" dirty="0"/>
              <a:t>HTTP</a:t>
            </a:r>
          </a:p>
          <a:p>
            <a:pPr lvl="1"/>
            <a:r>
              <a:rPr lang="en-US" dirty="0"/>
              <a:t>TCP</a:t>
            </a:r>
          </a:p>
          <a:p>
            <a:pPr lvl="1"/>
            <a:r>
              <a:rPr lang="en-US" dirty="0"/>
              <a:t>Auto</a:t>
            </a:r>
          </a:p>
          <a:p>
            <a:endParaRPr lang="en-US" sz="1200" dirty="0">
              <a:latin typeface="Courier New"/>
              <a:cs typeface="Courier New"/>
            </a:endParaRPr>
          </a:p>
        </p:txBody>
      </p:sp>
    </p:spTree>
    <p:extLst>
      <p:ext uri="{BB962C8B-B14F-4D97-AF65-F5344CB8AC3E}">
        <p14:creationId xmlns:p14="http://schemas.microsoft.com/office/powerpoint/2010/main" val="12521140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Classification – </a:t>
            </a:r>
            <a:r>
              <a:rPr lang="en-US" dirty="0" err="1"/>
              <a:t>Bmrule</a:t>
            </a:r>
            <a:r>
              <a:rPr lang="en-US" dirty="0"/>
              <a:t>/</a:t>
            </a:r>
            <a:r>
              <a:rPr lang="en-US" dirty="0" err="1"/>
              <a:t>Bmbypass</a:t>
            </a:r>
            <a:endParaRPr lang="en-US" dirty="0"/>
          </a:p>
        </p:txBody>
      </p:sp>
      <p:sp>
        <p:nvSpPr>
          <p:cNvPr id="3" name="Content Placeholder 2"/>
          <p:cNvSpPr>
            <a:spLocks noGrp="1"/>
          </p:cNvSpPr>
          <p:nvPr>
            <p:ph sz="quarter" idx="13"/>
          </p:nvPr>
        </p:nvSpPr>
        <p:spPr/>
        <p:txBody>
          <a:bodyPr/>
          <a:lstStyle/>
          <a:p>
            <a:r>
              <a:rPr lang="en-US" dirty="0"/>
              <a:t>Rule order is </a:t>
            </a:r>
            <a:r>
              <a:rPr lang="en-US" dirty="0" smtClean="0"/>
              <a:t>important. Bypass rules should be listed first </a:t>
            </a:r>
          </a:p>
          <a:p>
            <a:pPr marL="0" indent="0">
              <a:buNone/>
            </a:pPr>
            <a:endParaRPr lang="en-US" dirty="0"/>
          </a:p>
          <a:p>
            <a:pPr marL="0" indent="0">
              <a:buNone/>
            </a:pPr>
            <a:r>
              <a:rPr lang="en-US" sz="1200" dirty="0">
                <a:latin typeface="Courier New"/>
                <a:cs typeface="Courier New"/>
              </a:rPr>
              <a:t>bmsupport1@OPM-Techn-T3100# show traffic-management </a:t>
            </a:r>
            <a:r>
              <a:rPr lang="en-US" sz="1200" dirty="0" err="1">
                <a:latin typeface="Courier New"/>
                <a:cs typeface="Courier New"/>
              </a:rPr>
              <a:t>clsfy</a:t>
            </a:r>
            <a:r>
              <a:rPr lang="en-US" sz="1200" dirty="0">
                <a:latin typeface="Courier New"/>
                <a:cs typeface="Courier New"/>
              </a:rPr>
              <a:t>-rule </a:t>
            </a:r>
          </a:p>
          <a:p>
            <a:pPr marL="0" indent="0">
              <a:buNone/>
            </a:pPr>
            <a:endParaRPr lang="en-US" sz="1200" dirty="0">
              <a:latin typeface="Courier New"/>
              <a:cs typeface="Courier New"/>
            </a:endParaRPr>
          </a:p>
          <a:p>
            <a:pPr marL="0" indent="0">
              <a:buNone/>
            </a:pPr>
            <a:r>
              <a:rPr lang="en-US" sz="1200" dirty="0">
                <a:latin typeface="Courier New"/>
                <a:cs typeface="Courier New"/>
              </a:rPr>
              <a:t>IPv4:</a:t>
            </a:r>
          </a:p>
          <a:p>
            <a:pPr marL="0" indent="0">
              <a:buNone/>
            </a:pPr>
            <a:endParaRPr lang="en-US" sz="1200" dirty="0">
              <a:latin typeface="Courier New"/>
              <a:cs typeface="Courier New"/>
            </a:endParaRPr>
          </a:p>
          <a:p>
            <a:pPr marL="0" indent="0">
              <a:buNone/>
            </a:pPr>
            <a:r>
              <a:rPr lang="en-US" sz="1200" dirty="0">
                <a:latin typeface="Courier New"/>
                <a:cs typeface="Courier New"/>
              </a:rPr>
              <a:t>    Index  Service  </a:t>
            </a:r>
            <a:r>
              <a:rPr lang="en-US" sz="1200" dirty="0" err="1">
                <a:latin typeface="Courier New"/>
                <a:cs typeface="Courier New"/>
              </a:rPr>
              <a:t>SrcNetAddr</a:t>
            </a:r>
            <a:r>
              <a:rPr lang="en-US" sz="1200" dirty="0">
                <a:latin typeface="Courier New"/>
                <a:cs typeface="Courier New"/>
              </a:rPr>
              <a:t>/Mask  </a:t>
            </a:r>
            <a:r>
              <a:rPr lang="en-US" sz="1200" dirty="0" err="1">
                <a:latin typeface="Courier New"/>
                <a:cs typeface="Courier New"/>
              </a:rPr>
              <a:t>DstNetAddr</a:t>
            </a:r>
            <a:r>
              <a:rPr lang="en-US" sz="1200" dirty="0">
                <a:latin typeface="Courier New"/>
                <a:cs typeface="Courier New"/>
              </a:rPr>
              <a:t>/Mask  </a:t>
            </a:r>
            <a:r>
              <a:rPr lang="en-US" sz="1200" dirty="0" err="1">
                <a:latin typeface="Courier New"/>
                <a:cs typeface="Courier New"/>
              </a:rPr>
              <a:t>SrcPort</a:t>
            </a:r>
            <a:r>
              <a:rPr lang="en-US" sz="1200" dirty="0">
                <a:latin typeface="Courier New"/>
                <a:cs typeface="Courier New"/>
              </a:rPr>
              <a:t>  </a:t>
            </a:r>
            <a:r>
              <a:rPr lang="en-US" sz="1200" dirty="0" err="1">
                <a:latin typeface="Courier New"/>
                <a:cs typeface="Courier New"/>
              </a:rPr>
              <a:t>DstPort</a:t>
            </a:r>
            <a:r>
              <a:rPr lang="en-US" sz="1200" dirty="0">
                <a:latin typeface="Courier New"/>
                <a:cs typeface="Courier New"/>
              </a:rPr>
              <a:t>  VLAN  Enabled</a:t>
            </a:r>
          </a:p>
          <a:p>
            <a:pPr marL="0" indent="0">
              <a:buNone/>
            </a:pPr>
            <a:r>
              <a:rPr lang="en-US" sz="1200" dirty="0">
                <a:latin typeface="Courier New"/>
                <a:cs typeface="Courier New"/>
              </a:rPr>
              <a:t>  ------------------------------------------------------------------------------------</a:t>
            </a:r>
          </a:p>
          <a:p>
            <a:pPr marL="0" indent="0">
              <a:buNone/>
            </a:pPr>
            <a:r>
              <a:rPr lang="en-US" sz="1200" dirty="0">
                <a:latin typeface="Courier New"/>
                <a:cs typeface="Courier New"/>
              </a:rPr>
              <a:t>    1      http     0.0.0.0/0        0.0.0.0/0        0        80       0     Yes    </a:t>
            </a:r>
          </a:p>
          <a:p>
            <a:pPr marL="0" indent="0">
              <a:buNone/>
            </a:pPr>
            <a:r>
              <a:rPr lang="en-US" sz="1200" dirty="0">
                <a:latin typeface="Courier New"/>
                <a:cs typeface="Courier New"/>
              </a:rPr>
              <a:t>    2               /0               /0               0        0        0     No     </a:t>
            </a:r>
          </a:p>
          <a:p>
            <a:pPr marL="0" indent="0">
              <a:buNone/>
            </a:pPr>
            <a:r>
              <a:rPr lang="en-US" sz="1200" dirty="0">
                <a:latin typeface="Courier New"/>
                <a:cs typeface="Courier New"/>
              </a:rPr>
              <a:t>    3               /0               /0               0        0        0     No     </a:t>
            </a:r>
          </a:p>
          <a:p>
            <a:pPr marL="0" indent="0">
              <a:buNone/>
            </a:pPr>
            <a:r>
              <a:rPr lang="en-US" sz="1200" dirty="0">
                <a:latin typeface="Courier New"/>
                <a:cs typeface="Courier New"/>
              </a:rPr>
              <a:t>    4               </a:t>
            </a:r>
            <a:r>
              <a:rPr lang="en-US" sz="1200" dirty="0" smtClean="0">
                <a:latin typeface="Courier New"/>
                <a:cs typeface="Courier New"/>
              </a:rPr>
              <a:t>/0               </a:t>
            </a:r>
            <a:r>
              <a:rPr lang="en-US" sz="1200" dirty="0">
                <a:latin typeface="Courier New"/>
                <a:cs typeface="Courier New"/>
              </a:rPr>
              <a:t>/0               0        0        0     No </a:t>
            </a:r>
            <a:endParaRPr lang="en-US" sz="1200" dirty="0"/>
          </a:p>
        </p:txBody>
      </p:sp>
    </p:spTree>
    <p:extLst>
      <p:ext uri="{BB962C8B-B14F-4D97-AF65-F5344CB8AC3E}">
        <p14:creationId xmlns:p14="http://schemas.microsoft.com/office/powerpoint/2010/main" val="37360961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Management</a:t>
            </a:r>
            <a:endParaRPr lang="en-US" dirty="0"/>
          </a:p>
        </p:txBody>
      </p:sp>
      <p:sp>
        <p:nvSpPr>
          <p:cNvPr id="3" name="Content Placeholder 2"/>
          <p:cNvSpPr>
            <a:spLocks noGrp="1"/>
          </p:cNvSpPr>
          <p:nvPr>
            <p:ph sz="quarter" idx="13"/>
          </p:nvPr>
        </p:nvSpPr>
        <p:spPr/>
        <p:txBody>
          <a:bodyPr/>
          <a:lstStyle/>
          <a:p>
            <a:pPr lvl="0"/>
            <a:r>
              <a:rPr lang="en-GB" dirty="0"/>
              <a:t>T3100 Policy Management provides operators with a </a:t>
            </a:r>
            <a:r>
              <a:rPr lang="en-GB" dirty="0" smtClean="0"/>
              <a:t>rule</a:t>
            </a:r>
            <a:r>
              <a:rPr lang="en-GB" dirty="0"/>
              <a:t>-based system</a:t>
            </a:r>
          </a:p>
          <a:p>
            <a:pPr lvl="0"/>
            <a:r>
              <a:rPr lang="en-GB" dirty="0"/>
              <a:t>The ASMs use Policies to determine how to process subscriber traffic</a:t>
            </a:r>
          </a:p>
          <a:p>
            <a:r>
              <a:rPr lang="en-US" dirty="0" smtClean="0"/>
              <a:t>Every Optimization service on T3100 is dependent on the Policy that is active on the box. Media Optimization, Web Optimization and Media Caching all should be Enable explicitly in the policy. Even if it is configured, if it is not enabled in the policy, it would not be applied. (this is different to that of Unison)</a:t>
            </a:r>
            <a:endParaRPr lang="en-US" dirty="0"/>
          </a:p>
        </p:txBody>
      </p:sp>
    </p:spTree>
    <p:extLst>
      <p:ext uri="{BB962C8B-B14F-4D97-AF65-F5344CB8AC3E}">
        <p14:creationId xmlns:p14="http://schemas.microsoft.com/office/powerpoint/2010/main" val="30015511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run a command on all blades</a:t>
            </a:r>
            <a:endParaRPr lang="en-US" dirty="0"/>
          </a:p>
        </p:txBody>
      </p:sp>
      <p:sp>
        <p:nvSpPr>
          <p:cNvPr id="3" name="Content Placeholder 2"/>
          <p:cNvSpPr>
            <a:spLocks noGrp="1"/>
          </p:cNvSpPr>
          <p:nvPr>
            <p:ph sz="quarter" idx="13"/>
          </p:nvPr>
        </p:nvSpPr>
        <p:spPr>
          <a:xfrm>
            <a:off x="396876" y="1768830"/>
            <a:ext cx="8366125" cy="4383051"/>
          </a:xfrm>
        </p:spPr>
        <p:txBody>
          <a:bodyPr/>
          <a:lstStyle/>
          <a:p>
            <a:pPr marL="0" indent="0">
              <a:buNone/>
            </a:pPr>
            <a:r>
              <a:rPr lang="en-US" sz="1100" dirty="0">
                <a:latin typeface="Courier New"/>
                <a:cs typeface="Courier New"/>
              </a:rPr>
              <a:t>bmsupport1@OPM-Techn-T3100(</a:t>
            </a:r>
            <a:r>
              <a:rPr lang="en-US" sz="1100" dirty="0" err="1">
                <a:latin typeface="Courier New"/>
                <a:cs typeface="Courier New"/>
              </a:rPr>
              <a:t>diag</a:t>
            </a:r>
            <a:r>
              <a:rPr lang="en-US" sz="1100" dirty="0">
                <a:latin typeface="Courier New"/>
                <a:cs typeface="Courier New"/>
              </a:rPr>
              <a:t>)# shell </a:t>
            </a:r>
          </a:p>
          <a:p>
            <a:pPr marL="0" indent="0">
              <a:buNone/>
            </a:pPr>
            <a:r>
              <a:rPr lang="en-US" sz="1100" dirty="0">
                <a:latin typeface="Courier New"/>
                <a:cs typeface="Courier New"/>
              </a:rPr>
              <a:t>Choice of                       - */</a:t>
            </a:r>
            <a:r>
              <a:rPr lang="en-US" sz="1100" dirty="0" err="1">
                <a:latin typeface="Courier New"/>
                <a:cs typeface="Courier New"/>
              </a:rPr>
              <a:t>asm</a:t>
            </a:r>
            <a:r>
              <a:rPr lang="en-US" sz="1100" dirty="0">
                <a:latin typeface="Courier New"/>
                <a:cs typeface="Courier New"/>
              </a:rPr>
              <a:t>-*  */</a:t>
            </a:r>
            <a:r>
              <a:rPr lang="en-US" sz="1100" dirty="0" err="1">
                <a:latin typeface="Courier New"/>
                <a:cs typeface="Courier New"/>
              </a:rPr>
              <a:t>blm</a:t>
            </a:r>
            <a:r>
              <a:rPr lang="en-US" sz="1100" dirty="0">
                <a:latin typeface="Courier New"/>
                <a:cs typeface="Courier New"/>
              </a:rPr>
              <a:t>-*  */blm-5  */blm-6  */blm-7  */blm-8  */</a:t>
            </a:r>
            <a:r>
              <a:rPr lang="en-US" sz="1100" dirty="0" err="1">
                <a:latin typeface="Courier New"/>
                <a:cs typeface="Courier New"/>
              </a:rPr>
              <a:t>csm</a:t>
            </a:r>
            <a:r>
              <a:rPr lang="en-US" sz="1100" dirty="0">
                <a:latin typeface="Courier New"/>
                <a:cs typeface="Courier New"/>
              </a:rPr>
              <a:t>-*  </a:t>
            </a:r>
          </a:p>
          <a:p>
            <a:pPr marL="0" indent="0">
              <a:buNone/>
            </a:pPr>
            <a:r>
              <a:rPr lang="en-US" sz="1100" dirty="0">
                <a:latin typeface="Courier New"/>
                <a:cs typeface="Courier New"/>
              </a:rPr>
              <a:t>                                  1/</a:t>
            </a:r>
            <a:r>
              <a:rPr lang="en-US" sz="1100" dirty="0" err="1">
                <a:latin typeface="Courier New"/>
                <a:cs typeface="Courier New"/>
              </a:rPr>
              <a:t>asm</a:t>
            </a:r>
            <a:r>
              <a:rPr lang="en-US" sz="1100" dirty="0">
                <a:latin typeface="Courier New"/>
                <a:cs typeface="Courier New"/>
              </a:rPr>
              <a:t>-*  1/asm-5  1/asm-8  1/</a:t>
            </a:r>
            <a:r>
              <a:rPr lang="en-US" sz="1100" dirty="0" err="1">
                <a:latin typeface="Courier New"/>
                <a:cs typeface="Courier New"/>
              </a:rPr>
              <a:t>blm</a:t>
            </a:r>
            <a:r>
              <a:rPr lang="en-US" sz="1100" dirty="0">
                <a:latin typeface="Courier New"/>
                <a:cs typeface="Courier New"/>
              </a:rPr>
              <a:t>-*  1/blm-5  1/blm-6  1/blm-7  </a:t>
            </a:r>
          </a:p>
          <a:p>
            <a:pPr marL="0" indent="0">
              <a:buNone/>
            </a:pPr>
            <a:r>
              <a:rPr lang="en-US" sz="1100" dirty="0">
                <a:latin typeface="Courier New"/>
                <a:cs typeface="Courier New"/>
              </a:rPr>
              <a:t>                                  1/blm-8  1/</a:t>
            </a:r>
            <a:r>
              <a:rPr lang="en-US" sz="1100" dirty="0" err="1">
                <a:latin typeface="Courier New"/>
                <a:cs typeface="Courier New"/>
              </a:rPr>
              <a:t>csm</a:t>
            </a:r>
            <a:r>
              <a:rPr lang="en-US" sz="1100" dirty="0">
                <a:latin typeface="Courier New"/>
                <a:cs typeface="Courier New"/>
              </a:rPr>
              <a:t>-*  1/csm-6  1/csm-7  </a:t>
            </a:r>
          </a:p>
          <a:p>
            <a:pPr marL="0" indent="0">
              <a:buNone/>
            </a:pPr>
            <a:endParaRPr lang="en-US" sz="1100" dirty="0">
              <a:latin typeface="Courier New"/>
              <a:cs typeface="Courier New"/>
            </a:endParaRPr>
          </a:p>
          <a:p>
            <a:pPr marL="0" indent="0">
              <a:buNone/>
            </a:pPr>
            <a:r>
              <a:rPr lang="en-US" sz="1100" dirty="0">
                <a:latin typeface="Courier New"/>
                <a:cs typeface="Courier New"/>
              </a:rPr>
              <a:t>bmsupport1@OPM-Techn-T3100(</a:t>
            </a:r>
            <a:r>
              <a:rPr lang="en-US" sz="1100" dirty="0" err="1">
                <a:latin typeface="Courier New"/>
                <a:cs typeface="Courier New"/>
              </a:rPr>
              <a:t>diag</a:t>
            </a:r>
            <a:r>
              <a:rPr lang="en-US" sz="1100" dirty="0">
                <a:latin typeface="Courier New"/>
                <a:cs typeface="Courier New"/>
              </a:rPr>
              <a:t>)# shell */</a:t>
            </a:r>
            <a:r>
              <a:rPr lang="en-US" sz="1100" dirty="0" err="1">
                <a:latin typeface="Courier New"/>
                <a:cs typeface="Courier New"/>
              </a:rPr>
              <a:t>blm</a:t>
            </a:r>
            <a:endParaRPr lang="en-US" sz="1100" dirty="0">
              <a:latin typeface="Courier New"/>
              <a:cs typeface="Courier New"/>
            </a:endParaRPr>
          </a:p>
          <a:p>
            <a:pPr marL="0" indent="0">
              <a:buNone/>
            </a:pPr>
            <a:r>
              <a:rPr lang="en-US" sz="1100" dirty="0">
                <a:latin typeface="Courier New"/>
                <a:cs typeface="Courier New"/>
              </a:rPr>
              <a:t>bmsupport1@OPM-Techn-T3100(</a:t>
            </a:r>
            <a:r>
              <a:rPr lang="en-US" sz="1100" dirty="0" err="1">
                <a:latin typeface="Courier New"/>
                <a:cs typeface="Courier New"/>
              </a:rPr>
              <a:t>diag</a:t>
            </a:r>
            <a:r>
              <a:rPr lang="en-US" sz="1100" dirty="0">
                <a:latin typeface="Courier New"/>
                <a:cs typeface="Courier New"/>
              </a:rPr>
              <a:t>)# shell */</a:t>
            </a:r>
            <a:r>
              <a:rPr lang="en-US" sz="1100" dirty="0" err="1">
                <a:latin typeface="Courier New"/>
                <a:cs typeface="Courier New"/>
              </a:rPr>
              <a:t>blm</a:t>
            </a:r>
            <a:r>
              <a:rPr lang="en-US" sz="1100" dirty="0">
                <a:latin typeface="Courier New"/>
                <a:cs typeface="Courier New"/>
              </a:rPr>
              <a:t>-*</a:t>
            </a:r>
          </a:p>
          <a:p>
            <a:pPr marL="0" indent="0">
              <a:buNone/>
            </a:pPr>
            <a:r>
              <a:rPr lang="en-US" sz="1100" dirty="0">
                <a:latin typeface="Courier New"/>
                <a:cs typeface="Courier New"/>
              </a:rPr>
              <a:t>bmsupport1@OPM-Techn-T3100(</a:t>
            </a:r>
            <a:r>
              <a:rPr lang="en-US" sz="1100" dirty="0" err="1">
                <a:latin typeface="Courier New"/>
                <a:cs typeface="Courier New"/>
              </a:rPr>
              <a:t>diag</a:t>
            </a:r>
            <a:r>
              <a:rPr lang="en-US" sz="1100" dirty="0">
                <a:latin typeface="Courier New"/>
                <a:cs typeface="Courier New"/>
              </a:rPr>
              <a:t>)# shell */</a:t>
            </a:r>
            <a:r>
              <a:rPr lang="en-US" sz="1100" dirty="0" err="1">
                <a:latin typeface="Courier New"/>
                <a:cs typeface="Courier New"/>
              </a:rPr>
              <a:t>blm</a:t>
            </a:r>
            <a:r>
              <a:rPr lang="en-US" sz="1100" dirty="0">
                <a:latin typeface="Courier New"/>
                <a:cs typeface="Courier New"/>
              </a:rPr>
              <a:t>-* "</a:t>
            </a:r>
            <a:r>
              <a:rPr lang="en-US" sz="1100" dirty="0" err="1">
                <a:latin typeface="Courier New"/>
                <a:cs typeface="Courier New"/>
              </a:rPr>
              <a:t>df</a:t>
            </a:r>
            <a:r>
              <a:rPr lang="en-US" sz="1100" dirty="0">
                <a:latin typeface="Courier New"/>
                <a:cs typeface="Courier New"/>
              </a:rPr>
              <a:t> -h"</a:t>
            </a:r>
          </a:p>
          <a:p>
            <a:pPr marL="0" indent="0">
              <a:buNone/>
            </a:pPr>
            <a:endParaRPr lang="en-US" sz="1100" dirty="0">
              <a:latin typeface="Courier New"/>
              <a:cs typeface="Courier New"/>
            </a:endParaRPr>
          </a:p>
          <a:p>
            <a:pPr marL="0" indent="0">
              <a:buNone/>
            </a:pPr>
            <a:endParaRPr lang="en-US" sz="1100" dirty="0">
              <a:latin typeface="Courier New"/>
              <a:cs typeface="Courier New"/>
            </a:endParaRPr>
          </a:p>
        </p:txBody>
      </p:sp>
    </p:spTree>
    <p:extLst>
      <p:ext uri="{BB962C8B-B14F-4D97-AF65-F5344CB8AC3E}">
        <p14:creationId xmlns:p14="http://schemas.microsoft.com/office/powerpoint/2010/main" val="189739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Application Processes</a:t>
            </a:r>
            <a:endParaRPr lang="en-US" dirty="0"/>
          </a:p>
        </p:txBody>
      </p:sp>
      <p:sp>
        <p:nvSpPr>
          <p:cNvPr id="3" name="Content Placeholder 2"/>
          <p:cNvSpPr>
            <a:spLocks noGrp="1"/>
          </p:cNvSpPr>
          <p:nvPr>
            <p:ph sz="quarter" idx="13"/>
          </p:nvPr>
        </p:nvSpPr>
        <p:spPr>
          <a:xfrm>
            <a:off x="396876" y="1236134"/>
            <a:ext cx="8366125" cy="4915748"/>
          </a:xfrm>
        </p:spPr>
        <p:txBody>
          <a:bodyPr/>
          <a:lstStyle/>
          <a:p>
            <a:pPr marL="0" indent="0">
              <a:buNone/>
            </a:pPr>
            <a:r>
              <a:rPr lang="en-US" sz="1100" dirty="0" smtClean="0">
                <a:latin typeface="Courier New"/>
                <a:cs typeface="Courier New"/>
              </a:rPr>
              <a:t>bmsupport1</a:t>
            </a:r>
            <a:r>
              <a:rPr lang="en-US" sz="1100" dirty="0">
                <a:latin typeface="Courier New"/>
                <a:cs typeface="Courier New"/>
              </a:rPr>
              <a:t>@OPM-Techn-T3100# show maintenance process 1/blm-</a:t>
            </a:r>
            <a:r>
              <a:rPr lang="en-US" sz="1100" dirty="0" smtClean="0">
                <a:latin typeface="Courier New"/>
                <a:cs typeface="Courier New"/>
              </a:rPr>
              <a:t>5</a:t>
            </a:r>
            <a:endParaRPr lang="en-US" sz="1100" dirty="0">
              <a:latin typeface="Courier New"/>
              <a:cs typeface="Courier New"/>
            </a:endParaRPr>
          </a:p>
          <a:p>
            <a:pPr marL="0" indent="0">
              <a:buNone/>
            </a:pPr>
            <a:r>
              <a:rPr lang="en-US" sz="1100" dirty="0">
                <a:latin typeface="Courier New"/>
                <a:cs typeface="Courier New"/>
              </a:rPr>
              <a:t>Run Level  : Running</a:t>
            </a:r>
          </a:p>
          <a:p>
            <a:pPr marL="0" indent="0">
              <a:buNone/>
            </a:pPr>
            <a:r>
              <a:rPr lang="en-US" sz="1100" dirty="0">
                <a:latin typeface="Courier New"/>
                <a:cs typeface="Courier New"/>
              </a:rPr>
              <a:t>      Process Name           PID         Restarts           Last Start Time       </a:t>
            </a:r>
          </a:p>
          <a:p>
            <a:pPr marL="0" indent="0">
              <a:buNone/>
            </a:pPr>
            <a:r>
              <a:rPr lang="en-US" sz="1100" dirty="0">
                <a:latin typeface="Courier New"/>
                <a:cs typeface="Courier New"/>
              </a:rPr>
              <a:t>------------------------ ----------- ---------------- --------------------------- </a:t>
            </a:r>
          </a:p>
          <a:p>
            <a:pPr marL="0" indent="0">
              <a:buNone/>
            </a:pPr>
            <a:r>
              <a:rPr lang="en-US" sz="1100" dirty="0">
                <a:latin typeface="Courier New"/>
                <a:cs typeface="Courier New"/>
              </a:rPr>
              <a:t>APP-Proxy                19069                   1     Wed Jun 12 09:14:16 2013   </a:t>
            </a:r>
          </a:p>
          <a:p>
            <a:pPr marL="0" indent="0">
              <a:buNone/>
            </a:pPr>
            <a:r>
              <a:rPr lang="en-US" sz="1100" dirty="0">
                <a:latin typeface="Courier New"/>
                <a:cs typeface="Courier New"/>
              </a:rPr>
              <a:t>APP-</a:t>
            </a:r>
            <a:r>
              <a:rPr lang="en-US" sz="1100" dirty="0" err="1">
                <a:latin typeface="Courier New"/>
                <a:cs typeface="Courier New"/>
              </a:rPr>
              <a:t>WebCache</a:t>
            </a:r>
            <a:r>
              <a:rPr lang="en-US" sz="1100" dirty="0">
                <a:latin typeface="Courier New"/>
                <a:cs typeface="Courier New"/>
              </a:rPr>
              <a:t>             19060                   1     Wed Jun 12 09:14:16 2013   </a:t>
            </a:r>
          </a:p>
          <a:p>
            <a:pPr marL="0" indent="0">
              <a:buNone/>
            </a:pPr>
            <a:r>
              <a:rPr lang="en-US" sz="1100" dirty="0">
                <a:latin typeface="Courier New"/>
                <a:cs typeface="Courier New"/>
              </a:rPr>
              <a:t>CFG-</a:t>
            </a:r>
            <a:r>
              <a:rPr lang="en-US" sz="1100" dirty="0" err="1">
                <a:latin typeface="Courier New"/>
                <a:cs typeface="Courier New"/>
              </a:rPr>
              <a:t>AsmConfig</a:t>
            </a:r>
            <a:r>
              <a:rPr lang="en-US" sz="1100" dirty="0">
                <a:latin typeface="Courier New"/>
                <a:cs typeface="Courier New"/>
              </a:rPr>
              <a:t>            4770                    1     Wed Jun 12 09:14:05 2013   </a:t>
            </a:r>
          </a:p>
          <a:p>
            <a:pPr marL="0" indent="0">
              <a:buNone/>
            </a:pPr>
            <a:r>
              <a:rPr lang="en-US" sz="1100" dirty="0">
                <a:latin typeface="Courier New"/>
                <a:cs typeface="Courier New"/>
              </a:rPr>
              <a:t>CFG-Blade                4773                    1     Wed Jun 12 09:14:05 2013   </a:t>
            </a:r>
          </a:p>
          <a:p>
            <a:pPr marL="0" indent="0">
              <a:buNone/>
            </a:pPr>
            <a:r>
              <a:rPr lang="en-US" sz="1100" dirty="0" smtClean="0">
                <a:latin typeface="Courier New"/>
                <a:cs typeface="Courier New"/>
              </a:rPr>
              <a:t>…</a:t>
            </a:r>
            <a:endParaRPr lang="en-US" sz="1100" dirty="0">
              <a:latin typeface="Courier New"/>
              <a:cs typeface="Courier New"/>
            </a:endParaRPr>
          </a:p>
          <a:p>
            <a:pPr marL="0" indent="0">
              <a:buNone/>
            </a:pPr>
            <a:r>
              <a:rPr lang="en-US" sz="1100" dirty="0">
                <a:latin typeface="Courier New"/>
                <a:cs typeface="Courier New"/>
              </a:rPr>
              <a:t>bmsupport1@OPM-Techn-T3100# show maintenance process 1/blm-6                                                                                                                 </a:t>
            </a:r>
          </a:p>
          <a:p>
            <a:pPr marL="0" indent="0">
              <a:buNone/>
            </a:pPr>
            <a:r>
              <a:rPr lang="en-US" sz="1100" dirty="0">
                <a:latin typeface="Courier New"/>
                <a:cs typeface="Courier New"/>
              </a:rPr>
              <a:t>Run Level  : Running</a:t>
            </a:r>
          </a:p>
          <a:p>
            <a:pPr marL="0" indent="0">
              <a:buNone/>
            </a:pPr>
            <a:r>
              <a:rPr lang="en-US" sz="1100" dirty="0">
                <a:latin typeface="Courier New"/>
                <a:cs typeface="Courier New"/>
              </a:rPr>
              <a:t>      Process Name           PID         Restarts           Last Start Time       </a:t>
            </a:r>
          </a:p>
          <a:p>
            <a:pPr marL="0" indent="0">
              <a:buNone/>
            </a:pPr>
            <a:r>
              <a:rPr lang="en-US" sz="1100" dirty="0">
                <a:latin typeface="Courier New"/>
                <a:cs typeface="Courier New"/>
              </a:rPr>
              <a:t>------------------------ ----------- ---------------- --------------------------- </a:t>
            </a:r>
          </a:p>
          <a:p>
            <a:pPr marL="0" indent="0">
              <a:buNone/>
            </a:pPr>
            <a:r>
              <a:rPr lang="en-US" sz="1100" dirty="0">
                <a:latin typeface="Courier New"/>
                <a:cs typeface="Courier New"/>
              </a:rPr>
              <a:t>CFG-ASM                  6748                    1     Wed Jun 12 13:10:09 2013   </a:t>
            </a:r>
          </a:p>
          <a:p>
            <a:pPr marL="0" indent="0">
              <a:buNone/>
            </a:pPr>
            <a:r>
              <a:rPr lang="en-US" sz="1100" dirty="0">
                <a:latin typeface="Courier New"/>
                <a:cs typeface="Courier New"/>
              </a:rPr>
              <a:t>CFG-Blade                9845                    1     Wed Jun 12 13:10:10 2013   </a:t>
            </a:r>
          </a:p>
          <a:p>
            <a:pPr marL="0" indent="0">
              <a:buNone/>
            </a:pPr>
            <a:r>
              <a:rPr lang="en-US" sz="1100" dirty="0">
                <a:latin typeface="Courier New"/>
                <a:cs typeface="Courier New"/>
              </a:rPr>
              <a:t>CFG-</a:t>
            </a:r>
            <a:r>
              <a:rPr lang="en-US" sz="1100" dirty="0" err="1">
                <a:latin typeface="Courier New"/>
                <a:cs typeface="Courier New"/>
              </a:rPr>
              <a:t>Csm</a:t>
            </a:r>
            <a:r>
              <a:rPr lang="en-US" sz="1100" dirty="0">
                <a:latin typeface="Courier New"/>
                <a:cs typeface="Courier New"/>
              </a:rPr>
              <a:t>                  6743                    1     Wed Jun 12 13:10:09 2013   </a:t>
            </a:r>
          </a:p>
          <a:p>
            <a:pPr marL="0" indent="0">
              <a:buNone/>
            </a:pPr>
            <a:r>
              <a:rPr lang="en-US" sz="1100" dirty="0">
                <a:latin typeface="Courier New"/>
                <a:cs typeface="Courier New"/>
              </a:rPr>
              <a:t>CFG-</a:t>
            </a:r>
            <a:r>
              <a:rPr lang="en-US" sz="1100" dirty="0" err="1">
                <a:latin typeface="Courier New"/>
                <a:cs typeface="Courier New"/>
              </a:rPr>
              <a:t>CsmData</a:t>
            </a:r>
            <a:r>
              <a:rPr lang="en-US" sz="1100" dirty="0">
                <a:latin typeface="Courier New"/>
                <a:cs typeface="Courier New"/>
              </a:rPr>
              <a:t>              &lt;standby&gt;               3     Mon Jun 24 12:56:21 2013   </a:t>
            </a:r>
          </a:p>
          <a:p>
            <a:pPr marL="0" indent="0">
              <a:buNone/>
            </a:pPr>
            <a:r>
              <a:rPr lang="en-US" sz="1100" dirty="0">
                <a:latin typeface="Courier New"/>
                <a:cs typeface="Courier New"/>
              </a:rPr>
              <a:t>CFG-</a:t>
            </a:r>
            <a:r>
              <a:rPr lang="en-US" sz="1100" dirty="0" err="1">
                <a:latin typeface="Courier New"/>
                <a:cs typeface="Courier New"/>
              </a:rPr>
              <a:t>DevDb</a:t>
            </a:r>
            <a:r>
              <a:rPr lang="en-US" sz="1100" dirty="0">
                <a:latin typeface="Courier New"/>
                <a:cs typeface="Courier New"/>
              </a:rPr>
              <a:t>                &lt;disabled&gt;              1     Wed Jun 12 13:10:10 2013 </a:t>
            </a:r>
            <a:endParaRPr lang="en-US" sz="1100" dirty="0" smtClean="0">
              <a:latin typeface="Courier New"/>
              <a:cs typeface="Courier New"/>
            </a:endParaRPr>
          </a:p>
          <a:p>
            <a:pPr marL="0" indent="0">
              <a:buNone/>
            </a:pPr>
            <a:r>
              <a:rPr lang="en-US" sz="1100" dirty="0" smtClean="0">
                <a:latin typeface="Courier New"/>
                <a:cs typeface="Courier New"/>
              </a:rPr>
              <a:t>…</a:t>
            </a:r>
            <a:endParaRPr lang="en-US" sz="1100" dirty="0">
              <a:latin typeface="Courier New"/>
              <a:cs typeface="Courier New"/>
            </a:endParaRPr>
          </a:p>
        </p:txBody>
      </p:sp>
    </p:spTree>
    <p:extLst>
      <p:ext uri="{BB962C8B-B14F-4D97-AF65-F5344CB8AC3E}">
        <p14:creationId xmlns:p14="http://schemas.microsoft.com/office/powerpoint/2010/main" val="86005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6" y="379556"/>
            <a:ext cx="8366125" cy="853016"/>
          </a:xfrm>
        </p:spPr>
        <p:txBody>
          <a:bodyPr/>
          <a:lstStyle/>
          <a:p>
            <a:r>
              <a:rPr lang="en-US" dirty="0" smtClean="0"/>
              <a:t>Troubleshooting SNMP </a:t>
            </a:r>
            <a:r>
              <a:rPr lang="en-US" dirty="0" err="1" smtClean="0"/>
              <a:t>config</a:t>
            </a:r>
            <a:endParaRPr lang="en-US" dirty="0"/>
          </a:p>
        </p:txBody>
      </p:sp>
      <p:sp>
        <p:nvSpPr>
          <p:cNvPr id="3" name="Content Placeholder 2"/>
          <p:cNvSpPr>
            <a:spLocks noGrp="1"/>
          </p:cNvSpPr>
          <p:nvPr>
            <p:ph sz="quarter" idx="13"/>
          </p:nvPr>
        </p:nvSpPr>
        <p:spPr/>
        <p:txBody>
          <a:bodyPr/>
          <a:lstStyle/>
          <a:p>
            <a:r>
              <a:rPr lang="en-US" dirty="0" smtClean="0"/>
              <a:t>Check </a:t>
            </a:r>
            <a:r>
              <a:rPr lang="en-US" dirty="0"/>
              <a:t>that the SNMP Community string is set </a:t>
            </a:r>
            <a:r>
              <a:rPr lang="en-US" dirty="0" smtClean="0"/>
              <a:t>correctly in </a:t>
            </a:r>
            <a:r>
              <a:rPr lang="en-US" dirty="0"/>
              <a:t>the sam.cfg file</a:t>
            </a:r>
          </a:p>
          <a:p>
            <a:pPr marL="457200" lvl="2" indent="0">
              <a:buNone/>
            </a:pPr>
            <a:r>
              <a:rPr lang="en-US" sz="1400" dirty="0">
                <a:latin typeface="Courier New"/>
                <a:cs typeface="Courier New"/>
              </a:rPr>
              <a:t>[bmsupport@s01b06 </a:t>
            </a:r>
            <a:r>
              <a:rPr lang="en-US" sz="1400" dirty="0" err="1">
                <a:latin typeface="Courier New"/>
                <a:cs typeface="Courier New"/>
              </a:rPr>
              <a:t>sam</a:t>
            </a:r>
            <a:r>
              <a:rPr lang="en-US" sz="1400" dirty="0">
                <a:latin typeface="Courier New"/>
                <a:cs typeface="Courier New"/>
              </a:rPr>
              <a:t>]$ </a:t>
            </a:r>
            <a:r>
              <a:rPr lang="en-US" sz="1400" dirty="0" err="1">
                <a:latin typeface="Courier New"/>
                <a:cs typeface="Courier New"/>
              </a:rPr>
              <a:t>pwd</a:t>
            </a:r>
            <a:endParaRPr lang="en-US" sz="1400" dirty="0">
              <a:latin typeface="Courier New"/>
              <a:cs typeface="Courier New"/>
            </a:endParaRPr>
          </a:p>
          <a:p>
            <a:pPr marL="457200" lvl="2" indent="0">
              <a:buNone/>
            </a:pPr>
            <a:r>
              <a:rPr lang="en-US" sz="1400" dirty="0">
                <a:latin typeface="Courier New"/>
                <a:cs typeface="Courier New"/>
              </a:rPr>
              <a:t>/opt/</a:t>
            </a:r>
            <a:r>
              <a:rPr lang="en-US" sz="1400" dirty="0" err="1">
                <a:latin typeface="Courier New"/>
                <a:cs typeface="Courier New"/>
              </a:rPr>
              <a:t>bmi</a:t>
            </a:r>
            <a:r>
              <a:rPr lang="en-US" sz="1400" dirty="0">
                <a:latin typeface="Courier New"/>
                <a:cs typeface="Courier New"/>
              </a:rPr>
              <a:t>/</a:t>
            </a:r>
            <a:r>
              <a:rPr lang="en-US" sz="1400" dirty="0" err="1">
                <a:latin typeface="Courier New"/>
                <a:cs typeface="Courier New"/>
              </a:rPr>
              <a:t>etc</a:t>
            </a:r>
            <a:r>
              <a:rPr lang="en-US" sz="1400" dirty="0">
                <a:latin typeface="Courier New"/>
                <a:cs typeface="Courier New"/>
              </a:rPr>
              <a:t>/</a:t>
            </a:r>
            <a:r>
              <a:rPr lang="en-US" sz="1400" dirty="0" err="1" smtClean="0">
                <a:latin typeface="Courier New"/>
                <a:cs typeface="Courier New"/>
              </a:rPr>
              <a:t>sam</a:t>
            </a:r>
            <a:endParaRPr lang="en-US" sz="1400" dirty="0" smtClean="0">
              <a:latin typeface="Courier New"/>
              <a:cs typeface="Courier New"/>
            </a:endParaRPr>
          </a:p>
          <a:p>
            <a:pPr marL="457200" lvl="2" indent="0">
              <a:buNone/>
            </a:pPr>
            <a:r>
              <a:rPr lang="en-US" sz="1400" dirty="0" smtClean="0">
                <a:latin typeface="Courier New"/>
                <a:cs typeface="Courier New"/>
              </a:rPr>
              <a:t>[</a:t>
            </a:r>
            <a:r>
              <a:rPr lang="en-US" sz="1400" dirty="0">
                <a:latin typeface="Courier New"/>
                <a:cs typeface="Courier New"/>
              </a:rPr>
              <a:t>bmsupport@s01b06 </a:t>
            </a:r>
            <a:r>
              <a:rPr lang="en-US" sz="1400" dirty="0" err="1">
                <a:latin typeface="Courier New"/>
                <a:cs typeface="Courier New"/>
              </a:rPr>
              <a:t>sam</a:t>
            </a:r>
            <a:r>
              <a:rPr lang="en-US" sz="1400" dirty="0">
                <a:latin typeface="Courier New"/>
                <a:cs typeface="Courier New"/>
              </a:rPr>
              <a:t>]$ </a:t>
            </a:r>
            <a:r>
              <a:rPr lang="en-US" sz="1400" dirty="0" err="1">
                <a:latin typeface="Courier New"/>
                <a:cs typeface="Courier New"/>
              </a:rPr>
              <a:t>grep</a:t>
            </a:r>
            <a:r>
              <a:rPr lang="en-US" sz="1400" dirty="0">
                <a:latin typeface="Courier New"/>
                <a:cs typeface="Courier New"/>
              </a:rPr>
              <a:t> "</a:t>
            </a:r>
            <a:r>
              <a:rPr lang="en-US" sz="1400" dirty="0" err="1">
                <a:latin typeface="Courier New"/>
                <a:cs typeface="Courier New"/>
              </a:rPr>
              <a:t>Snmp.TrapCommunity</a:t>
            </a:r>
            <a:r>
              <a:rPr lang="en-US" sz="1400" dirty="0">
                <a:latin typeface="Courier New"/>
                <a:cs typeface="Courier New"/>
              </a:rPr>
              <a:t>" </a:t>
            </a:r>
            <a:r>
              <a:rPr lang="en-US" sz="1400" dirty="0" err="1">
                <a:latin typeface="Courier New"/>
                <a:cs typeface="Courier New"/>
              </a:rPr>
              <a:t>sam.cfg</a:t>
            </a:r>
            <a:endParaRPr lang="en-US" sz="1400" dirty="0">
              <a:latin typeface="Courier New"/>
              <a:cs typeface="Courier New"/>
            </a:endParaRPr>
          </a:p>
          <a:p>
            <a:pPr marL="457200" lvl="2" indent="0">
              <a:buNone/>
            </a:pPr>
            <a:r>
              <a:rPr lang="en-US" sz="1400" dirty="0" err="1">
                <a:latin typeface="Courier New"/>
                <a:cs typeface="Courier New"/>
              </a:rPr>
              <a:t>Snmp.TrapCommunity</a:t>
            </a:r>
            <a:r>
              <a:rPr lang="en-US" sz="1400" dirty="0">
                <a:latin typeface="Courier New"/>
                <a:cs typeface="Courier New"/>
              </a:rPr>
              <a:t>=public</a:t>
            </a:r>
          </a:p>
          <a:p>
            <a:pPr marL="457200" lvl="2" indent="0">
              <a:buNone/>
            </a:pPr>
            <a:r>
              <a:rPr lang="en-US" sz="1400" dirty="0">
                <a:latin typeface="Courier New"/>
                <a:cs typeface="Courier New"/>
              </a:rPr>
              <a:t>[bmsupport@s01b06 </a:t>
            </a:r>
            <a:r>
              <a:rPr lang="en-US" sz="1400" dirty="0" err="1">
                <a:latin typeface="Courier New"/>
                <a:cs typeface="Courier New"/>
              </a:rPr>
              <a:t>sam</a:t>
            </a:r>
            <a:r>
              <a:rPr lang="en-US" sz="1400" dirty="0">
                <a:latin typeface="Courier New"/>
                <a:cs typeface="Courier New"/>
              </a:rPr>
              <a:t>]$ </a:t>
            </a:r>
            <a:endParaRPr lang="en-US" sz="1400" dirty="0" smtClean="0">
              <a:latin typeface="Courier New"/>
              <a:cs typeface="Courier New"/>
            </a:endParaRPr>
          </a:p>
          <a:p>
            <a:pPr marL="457200" lvl="2" indent="0">
              <a:buNone/>
            </a:pPr>
            <a:endParaRPr lang="en-US" sz="1400" dirty="0">
              <a:latin typeface="Courier New"/>
              <a:cs typeface="Courier New"/>
            </a:endParaRPr>
          </a:p>
          <a:p>
            <a:r>
              <a:rPr lang="en-US" dirty="0" smtClean="0"/>
              <a:t>The SNMP </a:t>
            </a:r>
            <a:r>
              <a:rPr lang="en-US" dirty="0"/>
              <a:t>Community </a:t>
            </a:r>
            <a:r>
              <a:rPr lang="en-US" dirty="0" smtClean="0"/>
              <a:t>should be set on all the SMMs, LIMs, CIMs and the Chassis individually. There is no centralized setting for this.</a:t>
            </a:r>
            <a:endParaRPr lang="en-US" sz="1400" dirty="0">
              <a:latin typeface="Courier New"/>
              <a:cs typeface="Courier New"/>
            </a:endParaRPr>
          </a:p>
          <a:p>
            <a:pPr marL="457200" lvl="2" indent="0">
              <a:buNone/>
            </a:pPr>
            <a:endParaRPr lang="en-US" sz="1400" dirty="0">
              <a:latin typeface="Courier New"/>
              <a:cs typeface="Courier New"/>
            </a:endParaRPr>
          </a:p>
          <a:p>
            <a:pPr marL="457200" lvl="2" indent="0">
              <a:buNone/>
            </a:pPr>
            <a:endParaRPr lang="en-US" sz="1400" dirty="0" smtClean="0">
              <a:latin typeface="Courier New"/>
              <a:cs typeface="Courier New"/>
            </a:endParaRPr>
          </a:p>
        </p:txBody>
      </p:sp>
    </p:spTree>
    <p:extLst>
      <p:ext uri="{BB962C8B-B14F-4D97-AF65-F5344CB8AC3E}">
        <p14:creationId xmlns:p14="http://schemas.microsoft.com/office/powerpoint/2010/main" val="263461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repository for </a:t>
            </a:r>
            <a:r>
              <a:rPr lang="en-US" dirty="0" err="1" smtClean="0"/>
              <a:t>Config</a:t>
            </a:r>
            <a:endParaRPr lang="en-US" dirty="0"/>
          </a:p>
        </p:txBody>
      </p:sp>
      <p:sp>
        <p:nvSpPr>
          <p:cNvPr id="3" name="Content Placeholder 2"/>
          <p:cNvSpPr>
            <a:spLocks noGrp="1"/>
          </p:cNvSpPr>
          <p:nvPr>
            <p:ph sz="quarter" idx="13"/>
          </p:nvPr>
        </p:nvSpPr>
        <p:spPr/>
        <p:txBody>
          <a:bodyPr/>
          <a:lstStyle/>
          <a:p>
            <a:r>
              <a:rPr lang="en-US" dirty="0" smtClean="0"/>
              <a:t>The LIM/CIM </a:t>
            </a:r>
            <a:r>
              <a:rPr lang="en-US" dirty="0" err="1" smtClean="0"/>
              <a:t>configs</a:t>
            </a:r>
            <a:r>
              <a:rPr lang="en-US" dirty="0" smtClean="0"/>
              <a:t> are stored in the centralized repository and are propagated during reboots and restarts.</a:t>
            </a:r>
          </a:p>
          <a:p>
            <a:pPr marL="0" indent="0">
              <a:buNone/>
            </a:pPr>
            <a:r>
              <a:rPr lang="nl-NL" sz="1100" dirty="0">
                <a:latin typeface="Courier New"/>
                <a:cs typeface="Courier New"/>
              </a:rPr>
              <a:t>[bmsupport@s01b06 ~]$ cd /</a:t>
            </a:r>
            <a:r>
              <a:rPr lang="nl-NL" sz="1100" dirty="0" err="1">
                <a:latin typeface="Courier New"/>
                <a:cs typeface="Courier New"/>
              </a:rPr>
              <a:t>tftpboot</a:t>
            </a:r>
            <a:r>
              <a:rPr lang="nl-NL" sz="1100" dirty="0">
                <a:latin typeface="Courier New"/>
                <a:cs typeface="Courier New"/>
              </a:rPr>
              <a:t>/</a:t>
            </a:r>
          </a:p>
          <a:p>
            <a:pPr marL="0" indent="0">
              <a:buNone/>
            </a:pPr>
            <a:r>
              <a:rPr lang="nl-NL" sz="1100" dirty="0">
                <a:latin typeface="Courier New"/>
                <a:cs typeface="Courier New"/>
              </a:rPr>
              <a:t>[bmsupport@s01b06 </a:t>
            </a:r>
            <a:r>
              <a:rPr lang="nl-NL" sz="1100" dirty="0" err="1">
                <a:latin typeface="Courier New"/>
                <a:cs typeface="Courier New"/>
              </a:rPr>
              <a:t>tftpboot</a:t>
            </a:r>
            <a:r>
              <a:rPr lang="nl-NL" sz="1100" dirty="0">
                <a:latin typeface="Courier New"/>
                <a:cs typeface="Courier New"/>
              </a:rPr>
              <a:t>]$ </a:t>
            </a:r>
            <a:r>
              <a:rPr lang="nl-NL" sz="1100" dirty="0" err="1">
                <a:latin typeface="Courier New"/>
                <a:cs typeface="Courier New"/>
              </a:rPr>
              <a:t>ls</a:t>
            </a:r>
            <a:r>
              <a:rPr lang="nl-NL" sz="1100" dirty="0">
                <a:latin typeface="Courier New"/>
                <a:cs typeface="Courier New"/>
              </a:rPr>
              <a:t> -</a:t>
            </a:r>
            <a:r>
              <a:rPr lang="nl-NL" sz="1100" dirty="0" err="1">
                <a:latin typeface="Courier New"/>
                <a:cs typeface="Courier New"/>
              </a:rPr>
              <a:t>tlr</a:t>
            </a:r>
            <a:endParaRPr lang="nl-NL" sz="1100" dirty="0">
              <a:latin typeface="Courier New"/>
              <a:cs typeface="Courier New"/>
            </a:endParaRPr>
          </a:p>
          <a:p>
            <a:pPr marL="0" indent="0">
              <a:buNone/>
            </a:pPr>
            <a:r>
              <a:rPr lang="nl-NL" sz="1100" dirty="0" err="1">
                <a:latin typeface="Courier New"/>
                <a:cs typeface="Courier New"/>
              </a:rPr>
              <a:t>total</a:t>
            </a:r>
            <a:r>
              <a:rPr lang="nl-NL" sz="1100" dirty="0">
                <a:latin typeface="Courier New"/>
                <a:cs typeface="Courier New"/>
              </a:rPr>
              <a:t> 64</a:t>
            </a:r>
          </a:p>
          <a:p>
            <a:pPr marL="0" indent="0">
              <a:buNone/>
            </a:pPr>
            <a:r>
              <a:rPr lang="nl-NL" sz="1100" dirty="0" err="1">
                <a:latin typeface="Courier New"/>
                <a:cs typeface="Courier New"/>
              </a:rPr>
              <a:t>dr</a:t>
            </a:r>
            <a:r>
              <a:rPr lang="nl-NL" sz="1100" dirty="0">
                <a:latin typeface="Courier New"/>
                <a:cs typeface="Courier New"/>
              </a:rPr>
              <a:t>----x--t 2 root root  4096 Jun 12 13:04 </a:t>
            </a:r>
            <a:r>
              <a:rPr lang="nl-NL" sz="1100" dirty="0" err="1">
                <a:latin typeface="Courier New"/>
                <a:cs typeface="Courier New"/>
              </a:rPr>
              <a:t>pxelinux.cfg</a:t>
            </a:r>
            <a:endParaRPr lang="nl-NL" sz="1100" dirty="0">
              <a:latin typeface="Courier New"/>
              <a:cs typeface="Courier New"/>
            </a:endParaRPr>
          </a:p>
          <a:p>
            <a:pPr marL="0" indent="0">
              <a:buNone/>
            </a:pPr>
            <a:r>
              <a:rPr lang="nl-NL" sz="1100" dirty="0">
                <a:latin typeface="Courier New"/>
                <a:cs typeface="Courier New"/>
              </a:rPr>
              <a:t>-</a:t>
            </a:r>
            <a:r>
              <a:rPr lang="nl-NL" sz="1100" dirty="0" err="1">
                <a:latin typeface="Courier New"/>
                <a:cs typeface="Courier New"/>
              </a:rPr>
              <a:t>rwxr</a:t>
            </a:r>
            <a:r>
              <a:rPr lang="nl-NL" sz="1100" dirty="0">
                <a:latin typeface="Courier New"/>
                <a:cs typeface="Courier New"/>
              </a:rPr>
              <a:t>--r-- 1 root root 13148 Jun 12 13:04 pxelinux.0</a:t>
            </a:r>
          </a:p>
          <a:p>
            <a:pPr marL="0" indent="0">
              <a:buNone/>
            </a:pPr>
            <a:r>
              <a:rPr lang="nl-NL" sz="1100" dirty="0" err="1">
                <a:latin typeface="Courier New"/>
                <a:cs typeface="Courier New"/>
              </a:rPr>
              <a:t>drwxrwxrwx</a:t>
            </a:r>
            <a:r>
              <a:rPr lang="nl-NL" sz="1100" dirty="0">
                <a:latin typeface="Courier New"/>
                <a:cs typeface="Courier New"/>
              </a:rPr>
              <a:t> 3 root root  4096 Jun 12 13:04 1.4.4.3</a:t>
            </a:r>
          </a:p>
          <a:p>
            <a:pPr marL="0" indent="0">
              <a:buNone/>
            </a:pPr>
            <a:r>
              <a:rPr lang="nl-NL" sz="1100" dirty="0">
                <a:latin typeface="Courier New"/>
                <a:cs typeface="Courier New"/>
              </a:rPr>
              <a:t>-</a:t>
            </a:r>
            <a:r>
              <a:rPr lang="nl-NL" sz="1100" dirty="0" err="1">
                <a:latin typeface="Courier New"/>
                <a:cs typeface="Courier New"/>
              </a:rPr>
              <a:t>rw</a:t>
            </a:r>
            <a:r>
              <a:rPr lang="nl-NL" sz="1100" dirty="0">
                <a:latin typeface="Courier New"/>
                <a:cs typeface="Courier New"/>
              </a:rPr>
              <a:t>-r--r-- 1 root root 13705 Jun 24 12:54 c1p3b7-169.254.176.27.cfg</a:t>
            </a:r>
          </a:p>
          <a:p>
            <a:pPr marL="0" indent="0">
              <a:buNone/>
            </a:pPr>
            <a:r>
              <a:rPr lang="nl-NL" sz="1100" dirty="0">
                <a:latin typeface="Courier New"/>
                <a:cs typeface="Courier New"/>
              </a:rPr>
              <a:t>-</a:t>
            </a:r>
            <a:r>
              <a:rPr lang="nl-NL" sz="1100" dirty="0" err="1">
                <a:latin typeface="Courier New"/>
                <a:cs typeface="Courier New"/>
              </a:rPr>
              <a:t>rw</a:t>
            </a:r>
            <a:r>
              <a:rPr lang="nl-NL" sz="1100" dirty="0">
                <a:latin typeface="Courier New"/>
                <a:cs typeface="Courier New"/>
              </a:rPr>
              <a:t>-r--r-- 1 root root 13705 Jun 24 12:54 c1p3b9-169.254.176.29.cfg</a:t>
            </a:r>
          </a:p>
          <a:p>
            <a:pPr marL="0" indent="0">
              <a:buNone/>
            </a:pPr>
            <a:r>
              <a:rPr lang="nl-NL" sz="1100" dirty="0">
                <a:latin typeface="Courier New"/>
                <a:cs typeface="Courier New"/>
              </a:rPr>
              <a:t>-</a:t>
            </a:r>
            <a:r>
              <a:rPr lang="nl-NL" sz="1100" dirty="0" err="1">
                <a:latin typeface="Courier New"/>
                <a:cs typeface="Courier New"/>
              </a:rPr>
              <a:t>rw</a:t>
            </a:r>
            <a:r>
              <a:rPr lang="nl-NL" sz="1100" dirty="0">
                <a:latin typeface="Courier New"/>
                <a:cs typeface="Courier New"/>
              </a:rPr>
              <a:t>-r--r-- 1 root root  3542 Jun 24 12:54 </a:t>
            </a:r>
            <a:r>
              <a:rPr lang="nl-NL" sz="1100" dirty="0" smtClean="0">
                <a:latin typeface="Courier New"/>
                <a:cs typeface="Courier New"/>
              </a:rPr>
              <a:t>c1p2b1-169.254.176.21.cfg</a:t>
            </a:r>
          </a:p>
          <a:p>
            <a:pPr marL="0" indent="0">
              <a:buNone/>
            </a:pPr>
            <a:r>
              <a:rPr lang="nl-NL" sz="1100" dirty="0" smtClean="0">
                <a:latin typeface="Courier New"/>
                <a:cs typeface="Courier New"/>
              </a:rPr>
              <a:t>-</a:t>
            </a:r>
            <a:r>
              <a:rPr lang="nl-NL" sz="1100" dirty="0" err="1">
                <a:latin typeface="Courier New"/>
                <a:cs typeface="Courier New"/>
              </a:rPr>
              <a:t>rw</a:t>
            </a:r>
            <a:r>
              <a:rPr lang="nl-NL" sz="1100" dirty="0">
                <a:latin typeface="Courier New"/>
                <a:cs typeface="Courier New"/>
              </a:rPr>
              <a:t>-r--r-- 1 root root  3542 Jun 24 12:54 c1p2b2-169.254.176.22.cfg</a:t>
            </a:r>
          </a:p>
          <a:p>
            <a:pPr marL="0" indent="0">
              <a:buNone/>
            </a:pPr>
            <a:r>
              <a:rPr lang="nl-NL" sz="1100" dirty="0">
                <a:latin typeface="Courier New"/>
                <a:cs typeface="Courier New"/>
              </a:rPr>
              <a:t>[bmsupport@s01b06 </a:t>
            </a:r>
            <a:r>
              <a:rPr lang="nl-NL" sz="1100" dirty="0" err="1">
                <a:latin typeface="Courier New"/>
                <a:cs typeface="Courier New"/>
              </a:rPr>
              <a:t>tftpboot</a:t>
            </a:r>
            <a:r>
              <a:rPr lang="nl-NL" sz="1100" dirty="0">
                <a:latin typeface="Courier New"/>
                <a:cs typeface="Courier New"/>
              </a:rPr>
              <a:t>]$ </a:t>
            </a:r>
          </a:p>
        </p:txBody>
      </p:sp>
    </p:spTree>
    <p:extLst>
      <p:ext uri="{BB962C8B-B14F-4D97-AF65-F5344CB8AC3E}">
        <p14:creationId xmlns:p14="http://schemas.microsoft.com/office/powerpoint/2010/main" val="412260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repository for Firmware Images</a:t>
            </a:r>
            <a:endParaRPr lang="en-US" dirty="0"/>
          </a:p>
        </p:txBody>
      </p:sp>
      <p:sp>
        <p:nvSpPr>
          <p:cNvPr id="3" name="Content Placeholder 2"/>
          <p:cNvSpPr>
            <a:spLocks noGrp="1"/>
          </p:cNvSpPr>
          <p:nvPr>
            <p:ph sz="quarter" idx="13"/>
          </p:nvPr>
        </p:nvSpPr>
        <p:spPr/>
        <p:txBody>
          <a:bodyPr/>
          <a:lstStyle/>
          <a:p>
            <a:r>
              <a:rPr lang="en-US" dirty="0" smtClean="0"/>
              <a:t>The firmware images for the current version are stored in the centralized repository. This should be the firmware version installed on the blades. If not, an issue should be raised.</a:t>
            </a:r>
          </a:p>
          <a:p>
            <a:pPr marL="0" indent="0">
              <a:buNone/>
            </a:pPr>
            <a:r>
              <a:rPr lang="nl-NL" sz="1100" dirty="0">
                <a:latin typeface="Courier New"/>
                <a:cs typeface="Courier New"/>
              </a:rPr>
              <a:t>[bmsupport@s01b06 ~]$ cd /</a:t>
            </a:r>
            <a:r>
              <a:rPr lang="nl-NL" sz="1100" dirty="0" err="1">
                <a:latin typeface="Courier New"/>
                <a:cs typeface="Courier New"/>
              </a:rPr>
              <a:t>tftpboot</a:t>
            </a:r>
            <a:r>
              <a:rPr lang="nl-NL" sz="1100" dirty="0" smtClean="0">
                <a:latin typeface="Courier New"/>
                <a:cs typeface="Courier New"/>
              </a:rPr>
              <a:t>/1.4.4.3/images</a:t>
            </a:r>
            <a:endParaRPr lang="nl-NL" sz="1100" dirty="0">
              <a:latin typeface="Courier New"/>
              <a:cs typeface="Courier New"/>
            </a:endParaRPr>
          </a:p>
          <a:p>
            <a:pPr marL="0" indent="0">
              <a:buNone/>
            </a:pPr>
            <a:endParaRPr lang="nl-NL" sz="1100" dirty="0">
              <a:latin typeface="Courier New"/>
              <a:cs typeface="Courier New"/>
            </a:endParaRPr>
          </a:p>
          <a:p>
            <a:pPr marL="0" indent="0">
              <a:buNone/>
            </a:pPr>
            <a:r>
              <a:rPr lang="nl-NL" sz="1100" dirty="0" smtClean="0">
                <a:latin typeface="Courier New"/>
                <a:cs typeface="Courier New"/>
              </a:rPr>
              <a:t>[</a:t>
            </a:r>
            <a:r>
              <a:rPr lang="nl-NL" sz="1100" dirty="0">
                <a:latin typeface="Courier New"/>
                <a:cs typeface="Courier New"/>
              </a:rPr>
              <a:t>bmsupport@s01b06 images]$ </a:t>
            </a:r>
            <a:r>
              <a:rPr lang="nl-NL" sz="1100" dirty="0" err="1">
                <a:latin typeface="Courier New"/>
                <a:cs typeface="Courier New"/>
              </a:rPr>
              <a:t>ls</a:t>
            </a:r>
            <a:r>
              <a:rPr lang="nl-NL" sz="1100" dirty="0">
                <a:latin typeface="Courier New"/>
                <a:cs typeface="Courier New"/>
              </a:rPr>
              <a:t> -</a:t>
            </a:r>
            <a:r>
              <a:rPr lang="nl-NL" sz="1100" dirty="0" err="1">
                <a:latin typeface="Courier New"/>
                <a:cs typeface="Courier New"/>
              </a:rPr>
              <a:t>tlr</a:t>
            </a:r>
            <a:r>
              <a:rPr lang="nl-NL" sz="1100" dirty="0">
                <a:latin typeface="Courier New"/>
                <a:cs typeface="Courier New"/>
              </a:rPr>
              <a:t> ASM200/</a:t>
            </a:r>
          </a:p>
          <a:p>
            <a:pPr marL="0" indent="0">
              <a:buNone/>
            </a:pPr>
            <a:r>
              <a:rPr lang="nl-NL" sz="1100" dirty="0" err="1">
                <a:latin typeface="Courier New"/>
                <a:cs typeface="Courier New"/>
              </a:rPr>
              <a:t>total</a:t>
            </a:r>
            <a:r>
              <a:rPr lang="nl-NL" sz="1100" dirty="0">
                <a:latin typeface="Courier New"/>
                <a:cs typeface="Courier New"/>
              </a:rPr>
              <a:t> 64912</a:t>
            </a:r>
          </a:p>
          <a:p>
            <a:pPr marL="0" indent="0">
              <a:buNone/>
            </a:pPr>
            <a:r>
              <a:rPr lang="nl-NL" sz="1100" dirty="0">
                <a:latin typeface="Courier New"/>
                <a:cs typeface="Courier New"/>
              </a:rPr>
              <a:t>-</a:t>
            </a:r>
            <a:r>
              <a:rPr lang="nl-NL" sz="1100" dirty="0" err="1">
                <a:latin typeface="Courier New"/>
                <a:cs typeface="Courier New"/>
              </a:rPr>
              <a:t>rwxrwxrwx</a:t>
            </a:r>
            <a:r>
              <a:rPr lang="nl-NL" sz="1100" dirty="0">
                <a:latin typeface="Courier New"/>
                <a:cs typeface="Courier New"/>
              </a:rPr>
              <a:t> 1 root root  2648483 Jun 12 13:04 ibm_fw_uefi_tke124m-1.30_anyos_32-64.uxz</a:t>
            </a:r>
          </a:p>
          <a:p>
            <a:pPr marL="0" indent="0">
              <a:buNone/>
            </a:pPr>
            <a:r>
              <a:rPr lang="nl-NL" sz="1100" dirty="0">
                <a:latin typeface="Courier New"/>
                <a:cs typeface="Courier New"/>
              </a:rPr>
              <a:t>-</a:t>
            </a:r>
            <a:r>
              <a:rPr lang="nl-NL" sz="1100" dirty="0" err="1">
                <a:latin typeface="Courier New"/>
                <a:cs typeface="Courier New"/>
              </a:rPr>
              <a:t>rwxrwxrwx</a:t>
            </a:r>
            <a:r>
              <a:rPr lang="nl-NL" sz="1100" dirty="0">
                <a:latin typeface="Courier New"/>
                <a:cs typeface="Courier New"/>
              </a:rPr>
              <a:t> 1 root root 63818879 Jun 12 13:04 ibm_fw_imm2_1aoo34z-1.85_anyos_noarch.uxz</a:t>
            </a:r>
          </a:p>
          <a:p>
            <a:pPr marL="0" indent="0">
              <a:buNone/>
            </a:pPr>
            <a:endParaRPr lang="nl-NL" sz="1100" dirty="0" smtClean="0">
              <a:latin typeface="Courier New"/>
              <a:cs typeface="Courier New"/>
            </a:endParaRPr>
          </a:p>
          <a:p>
            <a:pPr marL="0" indent="0">
              <a:buNone/>
            </a:pPr>
            <a:r>
              <a:rPr lang="nl-NL" sz="1100" dirty="0" smtClean="0">
                <a:latin typeface="Courier New"/>
                <a:cs typeface="Courier New"/>
              </a:rPr>
              <a:t>[</a:t>
            </a:r>
            <a:r>
              <a:rPr lang="nl-NL" sz="1100" dirty="0">
                <a:latin typeface="Courier New"/>
                <a:cs typeface="Courier New"/>
              </a:rPr>
              <a:t>bmsupport@s01b06 images]$ </a:t>
            </a:r>
            <a:r>
              <a:rPr lang="nl-NL" sz="1100" dirty="0" err="1">
                <a:latin typeface="Courier New"/>
                <a:cs typeface="Courier New"/>
              </a:rPr>
              <a:t>ls</a:t>
            </a:r>
            <a:r>
              <a:rPr lang="nl-NL" sz="1100" dirty="0">
                <a:latin typeface="Courier New"/>
                <a:cs typeface="Courier New"/>
              </a:rPr>
              <a:t> -</a:t>
            </a:r>
            <a:r>
              <a:rPr lang="nl-NL" sz="1100" dirty="0" err="1">
                <a:latin typeface="Courier New"/>
                <a:cs typeface="Courier New"/>
              </a:rPr>
              <a:t>tlr</a:t>
            </a:r>
            <a:r>
              <a:rPr lang="nl-NL" sz="1100" dirty="0">
                <a:latin typeface="Courier New"/>
                <a:cs typeface="Courier New"/>
              </a:rPr>
              <a:t> LIM/   </a:t>
            </a:r>
          </a:p>
          <a:p>
            <a:pPr marL="0" indent="0">
              <a:buNone/>
            </a:pPr>
            <a:r>
              <a:rPr lang="nl-NL" sz="1100" dirty="0" err="1">
                <a:latin typeface="Courier New"/>
                <a:cs typeface="Courier New"/>
              </a:rPr>
              <a:t>total</a:t>
            </a:r>
            <a:r>
              <a:rPr lang="nl-NL" sz="1100" dirty="0">
                <a:latin typeface="Courier New"/>
                <a:cs typeface="Courier New"/>
              </a:rPr>
              <a:t> 11716</a:t>
            </a:r>
          </a:p>
          <a:p>
            <a:pPr marL="0" indent="0">
              <a:buNone/>
            </a:pPr>
            <a:r>
              <a:rPr lang="nl-NL" sz="1100" dirty="0">
                <a:latin typeface="Courier New"/>
                <a:cs typeface="Courier New"/>
              </a:rPr>
              <a:t>-</a:t>
            </a:r>
            <a:r>
              <a:rPr lang="nl-NL" sz="1100" dirty="0" err="1">
                <a:latin typeface="Courier New"/>
                <a:cs typeface="Courier New"/>
              </a:rPr>
              <a:t>rwxrwxrwx</a:t>
            </a:r>
            <a:r>
              <a:rPr lang="nl-NL" sz="1100" dirty="0">
                <a:latin typeface="Courier New"/>
                <a:cs typeface="Courier New"/>
              </a:rPr>
              <a:t> 1 root root 4308161 Jun 12 13:04 GbESM-24-10G-13.7.10.0_OS.img</a:t>
            </a:r>
          </a:p>
          <a:p>
            <a:pPr marL="0" indent="0">
              <a:buNone/>
            </a:pPr>
            <a:r>
              <a:rPr lang="nl-NL" sz="1100" dirty="0">
                <a:latin typeface="Courier New"/>
                <a:cs typeface="Courier New"/>
              </a:rPr>
              <a:t>-</a:t>
            </a:r>
            <a:r>
              <a:rPr lang="nl-NL" sz="1100" dirty="0" err="1">
                <a:latin typeface="Courier New"/>
                <a:cs typeface="Courier New"/>
              </a:rPr>
              <a:t>rwxrwxrwx</a:t>
            </a:r>
            <a:r>
              <a:rPr lang="nl-NL" sz="1100" dirty="0">
                <a:latin typeface="Courier New"/>
                <a:cs typeface="Courier New"/>
              </a:rPr>
              <a:t> 1 root root 7687332 Jun 12 13:04 GbESM-24-10G-13.7.10.0_Boot.img</a:t>
            </a:r>
          </a:p>
        </p:txBody>
      </p:sp>
    </p:spTree>
    <p:extLst>
      <p:ext uri="{BB962C8B-B14F-4D97-AF65-F5344CB8AC3E}">
        <p14:creationId xmlns:p14="http://schemas.microsoft.com/office/powerpoint/2010/main" val="1362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Slide Number Placeholder 4"/>
          <p:cNvSpPr>
            <a:spLocks noGrp="1"/>
          </p:cNvSpPr>
          <p:nvPr>
            <p:ph type="sldNum" sz="quarter" idx="12"/>
          </p:nvPr>
        </p:nvSpPr>
        <p:spPr/>
        <p:txBody>
          <a:bodyPr/>
          <a:lstStyle/>
          <a:p>
            <a:fld id="{6E8C7BDD-EF70-493B-802D-5E1A4C88F269}" type="slidenum">
              <a:rPr>
                <a:solidFill>
                  <a:srgbClr val="706F5C"/>
                </a:solidFill>
              </a:rPr>
              <a:pPr/>
              <a:t>2</a:t>
            </a:fld>
            <a:endParaRPr>
              <a:solidFill>
                <a:srgbClr val="706F5C"/>
              </a:solidFill>
            </a:endParaRPr>
          </a:p>
        </p:txBody>
      </p:sp>
      <p:sp>
        <p:nvSpPr>
          <p:cNvPr id="3" name="Text Placeholder 2"/>
          <p:cNvSpPr>
            <a:spLocks noGrp="1"/>
          </p:cNvSpPr>
          <p:nvPr>
            <p:ph sz="quarter" idx="13"/>
          </p:nvPr>
        </p:nvSpPr>
        <p:spPr>
          <a:xfrm>
            <a:off x="381003" y="1193800"/>
            <a:ext cx="8366125" cy="4513640"/>
          </a:xfrm>
        </p:spPr>
        <p:txBody>
          <a:bodyPr/>
          <a:lstStyle/>
          <a:p>
            <a:pPr marL="457200" lvl="0" indent="-457200">
              <a:spcBef>
                <a:spcPts val="0"/>
              </a:spcBef>
            </a:pPr>
            <a:r>
              <a:rPr lang="en-US" sz="2800" dirty="0" smtClean="0">
                <a:latin typeface="Calibri"/>
              </a:rPr>
              <a:t>T3100 Platform Overview</a:t>
            </a:r>
            <a:endParaRPr lang="en-US" sz="2800" dirty="0">
              <a:latin typeface="Calibri"/>
            </a:endParaRPr>
          </a:p>
          <a:p>
            <a:pPr marL="457200" lvl="0" indent="-457200">
              <a:spcBef>
                <a:spcPts val="0"/>
              </a:spcBef>
            </a:pPr>
            <a:r>
              <a:rPr lang="en-US" sz="2800" dirty="0" smtClean="0">
                <a:latin typeface="Calibri"/>
              </a:rPr>
              <a:t>T3100 – Concepts and Commands to keep in mind</a:t>
            </a:r>
            <a:endParaRPr lang="en-US" sz="2800" dirty="0">
              <a:latin typeface="Calibri"/>
            </a:endParaRPr>
          </a:p>
          <a:p>
            <a:pPr marL="457200" lvl="0" indent="-457200">
              <a:spcBef>
                <a:spcPts val="0"/>
              </a:spcBef>
            </a:pPr>
            <a:r>
              <a:rPr lang="en-US" sz="2800" dirty="0" smtClean="0">
                <a:latin typeface="Calibri"/>
              </a:rPr>
              <a:t>Questions</a:t>
            </a:r>
            <a:endParaRPr lang="en-US" sz="2800" dirty="0">
              <a:latin typeface="Calibri"/>
            </a:endParaRPr>
          </a:p>
          <a:p>
            <a:pPr lvl="1"/>
            <a:endParaRPr lang="en-US" sz="1600" dirty="0" smtClean="0"/>
          </a:p>
          <a:p>
            <a:pPr lvl="1"/>
            <a:endParaRPr lang="en-US" sz="1600" dirty="0" smtClean="0"/>
          </a:p>
          <a:p>
            <a:endParaRPr lang="en-US" sz="1800" dirty="0" smtClean="0"/>
          </a:p>
          <a:p>
            <a:endParaRPr lang="en-US" sz="1800" dirty="0"/>
          </a:p>
        </p:txBody>
      </p:sp>
    </p:spTree>
    <p:extLst>
      <p:ext uri="{BB962C8B-B14F-4D97-AF65-F5344CB8AC3E}">
        <p14:creationId xmlns:p14="http://schemas.microsoft.com/office/powerpoint/2010/main" val="2136022028"/>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a:t>
            </a:r>
            <a:endParaRPr lang="en-US" dirty="0"/>
          </a:p>
        </p:txBody>
      </p:sp>
    </p:spTree>
    <p:extLst>
      <p:ext uri="{BB962C8B-B14F-4D97-AF65-F5344CB8AC3E}">
        <p14:creationId xmlns:p14="http://schemas.microsoft.com/office/powerpoint/2010/main" val="4482057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T3100 Platform Overview – Single Shelf</a:t>
            </a:r>
            <a:endParaRPr lang="en-US" dirty="0"/>
          </a:p>
        </p:txBody>
      </p:sp>
      <p:sp>
        <p:nvSpPr>
          <p:cNvPr id="5" name="Slide Number Placeholder 4"/>
          <p:cNvSpPr>
            <a:spLocks noGrp="1"/>
          </p:cNvSpPr>
          <p:nvPr>
            <p:ph type="sldNum" sz="quarter" idx="12"/>
          </p:nvPr>
        </p:nvSpPr>
        <p:spPr/>
        <p:txBody>
          <a:bodyPr/>
          <a:lstStyle/>
          <a:p>
            <a:fld id="{6E8C7BDD-EF70-493B-802D-5E1A4C88F269}" type="slidenum">
              <a:rPr>
                <a:solidFill>
                  <a:srgbClr val="706F5C"/>
                </a:solidFill>
              </a:rPr>
              <a:pPr/>
              <a:t>3</a:t>
            </a:fld>
            <a:endParaRPr>
              <a:solidFill>
                <a:srgbClr val="706F5C"/>
              </a:solidFill>
            </a:endParaRPr>
          </a:p>
        </p:txBody>
      </p:sp>
      <p:sp>
        <p:nvSpPr>
          <p:cNvPr id="4" name="Content Placeholder 3"/>
          <p:cNvSpPr>
            <a:spLocks noGrp="1"/>
          </p:cNvSpPr>
          <p:nvPr>
            <p:ph sz="quarter" idx="13"/>
          </p:nvPr>
        </p:nvSpPr>
        <p:spPr>
          <a:xfrm>
            <a:off x="396876" y="1764032"/>
            <a:ext cx="3347319" cy="4387849"/>
          </a:xfrm>
        </p:spPr>
        <p:txBody>
          <a:bodyPr/>
          <a:lstStyle/>
          <a:p>
            <a:r>
              <a:rPr lang="en-US" dirty="0" smtClean="0"/>
              <a:t>Shelf Components</a:t>
            </a:r>
          </a:p>
          <a:p>
            <a:pPr lvl="1"/>
            <a:r>
              <a:rPr lang="en-US" dirty="0" smtClean="0"/>
              <a:t>SMM ( Active / Standby)</a:t>
            </a:r>
          </a:p>
          <a:p>
            <a:pPr lvl="1"/>
            <a:r>
              <a:rPr lang="en-US" dirty="0"/>
              <a:t>CIM (Active / Standby)</a:t>
            </a:r>
          </a:p>
          <a:p>
            <a:pPr lvl="1"/>
            <a:r>
              <a:rPr lang="en-US" dirty="0"/>
              <a:t>LIM (Active / Standby)</a:t>
            </a:r>
          </a:p>
          <a:p>
            <a:pPr lvl="1"/>
            <a:r>
              <a:rPr lang="en-US" dirty="0"/>
              <a:t>CSM (Active / Standby)</a:t>
            </a:r>
          </a:p>
          <a:p>
            <a:pPr lvl="1"/>
            <a:r>
              <a:rPr lang="en-US" dirty="0" smtClean="0"/>
              <a:t>ASM (N+1)</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182" y="1730374"/>
            <a:ext cx="511653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35526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T3100 Component </a:t>
            </a:r>
            <a:r>
              <a:rPr lang="en-US" dirty="0" smtClean="0"/>
              <a:t>Users</a:t>
            </a:r>
            <a:endParaRPr lang="en-US" dirty="0"/>
          </a:p>
        </p:txBody>
      </p:sp>
      <p:sp>
        <p:nvSpPr>
          <p:cNvPr id="3" name="Content Placeholder 2"/>
          <p:cNvSpPr>
            <a:spLocks noGrp="1"/>
          </p:cNvSpPr>
          <p:nvPr>
            <p:ph sz="quarter" idx="13"/>
          </p:nvPr>
        </p:nvSpPr>
        <p:spPr>
          <a:xfrm>
            <a:off x="396876" y="1236134"/>
            <a:ext cx="8366125" cy="4915748"/>
          </a:xfrm>
        </p:spPr>
        <p:txBody>
          <a:bodyPr/>
          <a:lstStyle/>
          <a:p>
            <a:pPr>
              <a:spcBef>
                <a:spcPct val="0"/>
              </a:spcBef>
              <a:spcAft>
                <a:spcPct val="30000"/>
              </a:spcAft>
            </a:pPr>
            <a:r>
              <a:rPr lang="en-US" altLang="en-US" sz="2000" dirty="0" smtClean="0"/>
              <a:t>Accessing the Web GUI provided by the CSM</a:t>
            </a:r>
          </a:p>
          <a:p>
            <a:pPr marL="457200" lvl="4" indent="0">
              <a:spcBef>
                <a:spcPct val="0"/>
              </a:spcBef>
              <a:spcAft>
                <a:spcPct val="30000"/>
              </a:spcAft>
              <a:buNone/>
            </a:pPr>
            <a:r>
              <a:rPr lang="en-US" sz="1400" dirty="0" smtClean="0">
                <a:latin typeface="Courier New"/>
                <a:cs typeface="Courier New"/>
              </a:rPr>
              <a:t>https://&lt;system-</a:t>
            </a:r>
            <a:r>
              <a:rPr lang="en-US" sz="1400" dirty="0" err="1" smtClean="0">
                <a:latin typeface="Courier New"/>
                <a:cs typeface="Courier New"/>
              </a:rPr>
              <a:t>ip</a:t>
            </a:r>
            <a:r>
              <a:rPr lang="en-US" sz="1400" dirty="0" smtClean="0">
                <a:latin typeface="Courier New"/>
                <a:cs typeface="Courier New"/>
              </a:rPr>
              <a:t>-address&gt; </a:t>
            </a:r>
          </a:p>
          <a:p>
            <a:pPr marL="0" indent="0">
              <a:spcBef>
                <a:spcPct val="0"/>
              </a:spcBef>
              <a:spcAft>
                <a:spcPct val="30000"/>
              </a:spcAft>
              <a:buNone/>
            </a:pPr>
            <a:r>
              <a:rPr lang="en-US" altLang="en-US" sz="1800" dirty="0" smtClean="0"/>
              <a:t>where &lt;system-</a:t>
            </a:r>
            <a:r>
              <a:rPr lang="en-US" altLang="en-US" sz="1800" dirty="0" err="1" smtClean="0"/>
              <a:t>ip</a:t>
            </a:r>
            <a:r>
              <a:rPr lang="en-US" altLang="en-US" sz="1800" dirty="0" smtClean="0"/>
              <a:t>-address&gt; is the IP address of the T3100. Use USERID/PASSW0RD for access</a:t>
            </a:r>
          </a:p>
          <a:p>
            <a:pPr marL="0" indent="0">
              <a:spcBef>
                <a:spcPct val="0"/>
              </a:spcBef>
              <a:spcAft>
                <a:spcPct val="30000"/>
              </a:spcAft>
              <a:buNone/>
            </a:pPr>
            <a:endParaRPr lang="en-US" altLang="en-US" sz="1800" dirty="0" smtClean="0"/>
          </a:p>
          <a:p>
            <a:pPr>
              <a:spcBef>
                <a:spcPct val="0"/>
              </a:spcBef>
              <a:spcAft>
                <a:spcPct val="30000"/>
              </a:spcAft>
            </a:pPr>
            <a:r>
              <a:rPr lang="en-US" altLang="en-US" sz="2000" dirty="0"/>
              <a:t>Accessing the </a:t>
            </a:r>
            <a:r>
              <a:rPr lang="en-US" altLang="en-US" sz="2000" dirty="0" err="1" smtClean="0"/>
              <a:t>bmcli</a:t>
            </a:r>
            <a:r>
              <a:rPr lang="en-US" altLang="en-US" sz="2000" dirty="0" smtClean="0"/>
              <a:t> of the active CSM</a:t>
            </a:r>
            <a:endParaRPr lang="en-US" altLang="en-US" sz="2000" dirty="0"/>
          </a:p>
          <a:p>
            <a:pPr marL="457200" lvl="4" indent="0">
              <a:spcBef>
                <a:spcPct val="0"/>
              </a:spcBef>
              <a:spcAft>
                <a:spcPct val="30000"/>
              </a:spcAft>
              <a:buNone/>
            </a:pPr>
            <a:r>
              <a:rPr lang="en-US" sz="1400" dirty="0" smtClean="0">
                <a:latin typeface="Courier New"/>
                <a:cs typeface="Courier New"/>
              </a:rPr>
              <a:t>$ </a:t>
            </a:r>
            <a:r>
              <a:rPr lang="en-US" sz="1400" dirty="0" err="1" smtClean="0">
                <a:latin typeface="Courier New"/>
                <a:cs typeface="Courier New"/>
              </a:rPr>
              <a:t>ssh</a:t>
            </a:r>
            <a:r>
              <a:rPr lang="en-US" sz="1400" dirty="0" smtClean="0">
                <a:latin typeface="Courier New"/>
                <a:cs typeface="Courier New"/>
              </a:rPr>
              <a:t> USERID@&lt;</a:t>
            </a:r>
            <a:r>
              <a:rPr lang="en-US" sz="1400" dirty="0">
                <a:latin typeface="Courier New"/>
                <a:cs typeface="Courier New"/>
              </a:rPr>
              <a:t>system-</a:t>
            </a:r>
            <a:r>
              <a:rPr lang="en-US" sz="1400" dirty="0" err="1">
                <a:latin typeface="Courier New"/>
                <a:cs typeface="Courier New"/>
              </a:rPr>
              <a:t>ip</a:t>
            </a:r>
            <a:r>
              <a:rPr lang="en-US" sz="1400" dirty="0">
                <a:latin typeface="Courier New"/>
                <a:cs typeface="Courier New"/>
              </a:rPr>
              <a:t>-address&gt; </a:t>
            </a:r>
          </a:p>
          <a:p>
            <a:pPr marL="457200" lvl="4" indent="0">
              <a:spcBef>
                <a:spcPct val="0"/>
              </a:spcBef>
              <a:spcAft>
                <a:spcPct val="30000"/>
              </a:spcAft>
              <a:buNone/>
            </a:pPr>
            <a:r>
              <a:rPr lang="en-US" altLang="en-US" sz="1400" dirty="0" smtClean="0">
                <a:latin typeface="Courier New"/>
                <a:cs typeface="Courier New"/>
              </a:rPr>
              <a:t>	for admin access</a:t>
            </a:r>
          </a:p>
          <a:p>
            <a:pPr marL="457200" lvl="4" indent="0">
              <a:spcBef>
                <a:spcPct val="0"/>
              </a:spcBef>
              <a:spcAft>
                <a:spcPct val="30000"/>
              </a:spcAft>
              <a:buNone/>
            </a:pPr>
            <a:r>
              <a:rPr lang="en-US" sz="1400" dirty="0">
                <a:solidFill>
                  <a:srgbClr val="4D4F53"/>
                </a:solidFill>
                <a:latin typeface="Courier New"/>
                <a:cs typeface="Courier New"/>
              </a:rPr>
              <a:t>$ </a:t>
            </a:r>
            <a:r>
              <a:rPr lang="en-US" sz="1400" dirty="0" err="1">
                <a:solidFill>
                  <a:srgbClr val="4D4F53"/>
                </a:solidFill>
                <a:latin typeface="Courier New"/>
                <a:cs typeface="Courier New"/>
              </a:rPr>
              <a:t>ssh</a:t>
            </a:r>
            <a:r>
              <a:rPr lang="en-US" sz="1400" dirty="0">
                <a:solidFill>
                  <a:srgbClr val="4D4F53"/>
                </a:solidFill>
                <a:latin typeface="Courier New"/>
                <a:cs typeface="Courier New"/>
              </a:rPr>
              <a:t> </a:t>
            </a:r>
            <a:r>
              <a:rPr lang="en-US" sz="1400" dirty="0" err="1" smtClean="0">
                <a:solidFill>
                  <a:srgbClr val="4D4F53"/>
                </a:solidFill>
                <a:latin typeface="Courier New"/>
                <a:cs typeface="Courier New"/>
              </a:rPr>
              <a:t>bmsupport</a:t>
            </a:r>
            <a:r>
              <a:rPr lang="en-US" sz="1400" dirty="0" smtClean="0">
                <a:solidFill>
                  <a:srgbClr val="4D4F53"/>
                </a:solidFill>
                <a:latin typeface="Courier New"/>
                <a:cs typeface="Courier New"/>
              </a:rPr>
              <a:t>@</a:t>
            </a:r>
            <a:r>
              <a:rPr lang="en-US" sz="1400" dirty="0">
                <a:solidFill>
                  <a:srgbClr val="4D4F53"/>
                </a:solidFill>
                <a:latin typeface="Courier New"/>
                <a:cs typeface="Courier New"/>
              </a:rPr>
              <a:t>&lt;system-</a:t>
            </a:r>
            <a:r>
              <a:rPr lang="en-US" sz="1400" dirty="0" err="1">
                <a:solidFill>
                  <a:srgbClr val="4D4F53"/>
                </a:solidFill>
                <a:latin typeface="Courier New"/>
                <a:cs typeface="Courier New"/>
              </a:rPr>
              <a:t>ip</a:t>
            </a:r>
            <a:r>
              <a:rPr lang="en-US" sz="1400" dirty="0">
                <a:solidFill>
                  <a:srgbClr val="4D4F53"/>
                </a:solidFill>
                <a:latin typeface="Courier New"/>
                <a:cs typeface="Courier New"/>
              </a:rPr>
              <a:t>-address&gt; </a:t>
            </a:r>
          </a:p>
          <a:p>
            <a:pPr marL="457200" lvl="4" indent="0">
              <a:spcBef>
                <a:spcPct val="0"/>
              </a:spcBef>
              <a:spcAft>
                <a:spcPct val="30000"/>
              </a:spcAft>
              <a:buNone/>
            </a:pPr>
            <a:r>
              <a:rPr lang="en-US" altLang="en-US" sz="1400" dirty="0">
                <a:solidFill>
                  <a:srgbClr val="4D4F53"/>
                </a:solidFill>
                <a:latin typeface="Courier New"/>
                <a:cs typeface="Courier New"/>
              </a:rPr>
              <a:t>	for </a:t>
            </a:r>
            <a:r>
              <a:rPr lang="en-US" altLang="en-US" sz="1400" dirty="0" smtClean="0">
                <a:solidFill>
                  <a:srgbClr val="4D4F53"/>
                </a:solidFill>
                <a:latin typeface="Courier New"/>
                <a:cs typeface="Courier New"/>
              </a:rPr>
              <a:t>support access</a:t>
            </a:r>
            <a:endParaRPr lang="en-US" altLang="en-US" sz="2000" dirty="0" smtClean="0"/>
          </a:p>
          <a:p>
            <a:pPr>
              <a:spcBef>
                <a:spcPct val="0"/>
              </a:spcBef>
              <a:spcAft>
                <a:spcPct val="30000"/>
              </a:spcAft>
            </a:pPr>
            <a:r>
              <a:rPr lang="en-US" altLang="en-US" sz="1800" dirty="0" smtClean="0">
                <a:latin typeface="Arial"/>
                <a:cs typeface="Arial"/>
              </a:rPr>
              <a:t>Log </a:t>
            </a:r>
            <a:r>
              <a:rPr lang="en-US" altLang="en-US" sz="1800" dirty="0">
                <a:latin typeface="Arial"/>
                <a:cs typeface="Arial"/>
              </a:rPr>
              <a:t>on to the CSM in slot number </a:t>
            </a:r>
            <a:r>
              <a:rPr lang="en-US" altLang="en-US" sz="1800" dirty="0" smtClean="0">
                <a:latin typeface="Arial"/>
                <a:cs typeface="Arial"/>
              </a:rPr>
              <a:t>6</a:t>
            </a:r>
          </a:p>
          <a:p>
            <a:pPr marL="457200" lvl="4" indent="0">
              <a:spcBef>
                <a:spcPct val="0"/>
              </a:spcBef>
              <a:spcAft>
                <a:spcPct val="30000"/>
              </a:spcAft>
              <a:buNone/>
            </a:pPr>
            <a:r>
              <a:rPr lang="en-US" sz="1400" dirty="0">
                <a:solidFill>
                  <a:srgbClr val="4D4F53"/>
                </a:solidFill>
                <a:latin typeface="Courier New"/>
                <a:cs typeface="Courier New"/>
              </a:rPr>
              <a:t>$ </a:t>
            </a:r>
            <a:r>
              <a:rPr lang="en-US" sz="1400" dirty="0" err="1">
                <a:solidFill>
                  <a:srgbClr val="4D4F53"/>
                </a:solidFill>
                <a:latin typeface="Courier New"/>
                <a:cs typeface="Courier New"/>
              </a:rPr>
              <a:t>ssh</a:t>
            </a:r>
            <a:r>
              <a:rPr lang="en-US" sz="1400" dirty="0">
                <a:solidFill>
                  <a:srgbClr val="4D4F53"/>
                </a:solidFill>
                <a:latin typeface="Courier New"/>
                <a:cs typeface="Courier New"/>
              </a:rPr>
              <a:t> </a:t>
            </a:r>
            <a:r>
              <a:rPr lang="en-US" sz="1400" dirty="0" smtClean="0">
                <a:solidFill>
                  <a:srgbClr val="4D4F53"/>
                </a:solidFill>
                <a:latin typeface="Courier New"/>
                <a:cs typeface="Courier New"/>
              </a:rPr>
              <a:t>–p 12022 &lt;user&gt;@</a:t>
            </a:r>
            <a:r>
              <a:rPr lang="en-US" sz="1400" dirty="0">
                <a:solidFill>
                  <a:srgbClr val="4D4F53"/>
                </a:solidFill>
                <a:latin typeface="Courier New"/>
                <a:cs typeface="Courier New"/>
              </a:rPr>
              <a:t>&lt;system-</a:t>
            </a:r>
            <a:r>
              <a:rPr lang="en-US" sz="1400" dirty="0" err="1">
                <a:solidFill>
                  <a:srgbClr val="4D4F53"/>
                </a:solidFill>
                <a:latin typeface="Courier New"/>
                <a:cs typeface="Courier New"/>
              </a:rPr>
              <a:t>ip</a:t>
            </a:r>
            <a:r>
              <a:rPr lang="en-US" sz="1400" dirty="0">
                <a:solidFill>
                  <a:srgbClr val="4D4F53"/>
                </a:solidFill>
                <a:latin typeface="Courier New"/>
                <a:cs typeface="Courier New"/>
              </a:rPr>
              <a:t>-address&gt; </a:t>
            </a:r>
            <a:endParaRPr lang="en-US" altLang="en-US" sz="1800" b="1" dirty="0" smtClean="0">
              <a:solidFill>
                <a:srgbClr val="FF0000"/>
              </a:solidFill>
              <a:latin typeface="Arial"/>
              <a:cs typeface="Arial"/>
            </a:endParaRPr>
          </a:p>
          <a:p>
            <a:pPr>
              <a:spcBef>
                <a:spcPct val="0"/>
              </a:spcBef>
              <a:spcAft>
                <a:spcPct val="30000"/>
              </a:spcAft>
            </a:pPr>
            <a:r>
              <a:rPr lang="en-US" altLang="en-US" sz="1800" dirty="0" smtClean="0">
                <a:latin typeface="Arial"/>
                <a:cs typeface="Arial"/>
              </a:rPr>
              <a:t>Log on to the CSM in slot number 7</a:t>
            </a:r>
          </a:p>
          <a:p>
            <a:pPr marL="457200" lvl="4" indent="0">
              <a:spcBef>
                <a:spcPct val="0"/>
              </a:spcBef>
              <a:spcAft>
                <a:spcPct val="30000"/>
              </a:spcAft>
              <a:buNone/>
            </a:pPr>
            <a:r>
              <a:rPr lang="en-US" sz="1400" dirty="0">
                <a:solidFill>
                  <a:srgbClr val="4D4F53"/>
                </a:solidFill>
                <a:latin typeface="Courier New"/>
                <a:cs typeface="Courier New"/>
              </a:rPr>
              <a:t>$ </a:t>
            </a:r>
            <a:r>
              <a:rPr lang="en-US" sz="1400" dirty="0" err="1">
                <a:solidFill>
                  <a:srgbClr val="4D4F53"/>
                </a:solidFill>
                <a:latin typeface="Courier New"/>
                <a:cs typeface="Courier New"/>
              </a:rPr>
              <a:t>ssh</a:t>
            </a:r>
            <a:r>
              <a:rPr lang="en-US" sz="1400" dirty="0">
                <a:solidFill>
                  <a:srgbClr val="4D4F53"/>
                </a:solidFill>
                <a:latin typeface="Courier New"/>
                <a:cs typeface="Courier New"/>
              </a:rPr>
              <a:t> –p </a:t>
            </a:r>
            <a:r>
              <a:rPr lang="en-US" sz="1400" dirty="0" smtClean="0">
                <a:solidFill>
                  <a:srgbClr val="4D4F53"/>
                </a:solidFill>
                <a:latin typeface="Courier New"/>
                <a:cs typeface="Courier New"/>
              </a:rPr>
              <a:t>13022 </a:t>
            </a:r>
            <a:r>
              <a:rPr lang="en-US" sz="1400" dirty="0">
                <a:solidFill>
                  <a:srgbClr val="4D4F53"/>
                </a:solidFill>
                <a:latin typeface="Courier New"/>
                <a:cs typeface="Courier New"/>
              </a:rPr>
              <a:t>&lt;user&gt;@&lt;system-</a:t>
            </a:r>
            <a:r>
              <a:rPr lang="en-US" sz="1400" dirty="0" err="1">
                <a:solidFill>
                  <a:srgbClr val="4D4F53"/>
                </a:solidFill>
                <a:latin typeface="Courier New"/>
                <a:cs typeface="Courier New"/>
              </a:rPr>
              <a:t>ip</a:t>
            </a:r>
            <a:r>
              <a:rPr lang="en-US" sz="1400" dirty="0">
                <a:solidFill>
                  <a:srgbClr val="4D4F53"/>
                </a:solidFill>
                <a:latin typeface="Courier New"/>
                <a:cs typeface="Courier New"/>
              </a:rPr>
              <a:t>-address&gt; </a:t>
            </a:r>
            <a:endParaRPr lang="en-US" altLang="en-US" b="1" dirty="0">
              <a:solidFill>
                <a:srgbClr val="FF0000"/>
              </a:solidFill>
              <a:latin typeface="Arial"/>
              <a:cs typeface="Arial"/>
            </a:endParaRPr>
          </a:p>
          <a:p>
            <a:pPr marL="463550" lvl="2" indent="0">
              <a:spcBef>
                <a:spcPct val="0"/>
              </a:spcBef>
              <a:spcAft>
                <a:spcPct val="30000"/>
              </a:spcAft>
              <a:buNone/>
            </a:pPr>
            <a:endParaRPr lang="en-US" altLang="en-US" dirty="0" smtClean="0"/>
          </a:p>
          <a:p>
            <a:pPr lvl="2">
              <a:spcBef>
                <a:spcPct val="0"/>
              </a:spcBef>
              <a:spcAft>
                <a:spcPct val="30000"/>
              </a:spcAft>
              <a:buNone/>
            </a:pPr>
            <a:r>
              <a:rPr lang="en-US" altLang="en-US" sz="1600" dirty="0" smtClean="0"/>
              <a:t> </a:t>
            </a:r>
            <a:endParaRPr lang="en-US" altLang="en-US" sz="1600" dirty="0"/>
          </a:p>
          <a:p>
            <a:endParaRPr lang="en-US" dirty="0"/>
          </a:p>
        </p:txBody>
      </p:sp>
    </p:spTree>
    <p:extLst>
      <p:ext uri="{BB962C8B-B14F-4D97-AF65-F5344CB8AC3E}">
        <p14:creationId xmlns:p14="http://schemas.microsoft.com/office/powerpoint/2010/main" val="20716463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6" y="383117"/>
            <a:ext cx="8366125" cy="569331"/>
          </a:xfrm>
        </p:spPr>
        <p:txBody>
          <a:bodyPr/>
          <a:lstStyle/>
          <a:p>
            <a:r>
              <a:rPr lang="en-US" dirty="0"/>
              <a:t>T3100 Component </a:t>
            </a:r>
            <a:r>
              <a:rPr lang="en-US" dirty="0" smtClean="0"/>
              <a:t>Users (</a:t>
            </a:r>
            <a:r>
              <a:rPr lang="en-US" dirty="0" err="1" smtClean="0"/>
              <a:t>Contd</a:t>
            </a:r>
            <a:r>
              <a:rPr lang="en-US" dirty="0" smtClean="0"/>
              <a:t>)</a:t>
            </a:r>
            <a:endParaRPr lang="en-US" dirty="0"/>
          </a:p>
        </p:txBody>
      </p:sp>
      <p:sp>
        <p:nvSpPr>
          <p:cNvPr id="3" name="Content Placeholder 2"/>
          <p:cNvSpPr>
            <a:spLocks noGrp="1"/>
          </p:cNvSpPr>
          <p:nvPr>
            <p:ph sz="quarter" idx="13"/>
          </p:nvPr>
        </p:nvSpPr>
        <p:spPr>
          <a:xfrm>
            <a:off x="396876" y="952448"/>
            <a:ext cx="8366125" cy="5199434"/>
          </a:xfrm>
        </p:spPr>
        <p:txBody>
          <a:bodyPr/>
          <a:lstStyle/>
          <a:p>
            <a:pPr>
              <a:spcBef>
                <a:spcPct val="0"/>
              </a:spcBef>
              <a:spcAft>
                <a:spcPct val="30000"/>
              </a:spcAft>
            </a:pPr>
            <a:r>
              <a:rPr lang="en-US" altLang="en-US" sz="2000" dirty="0"/>
              <a:t>Accessing the T3100 </a:t>
            </a:r>
            <a:r>
              <a:rPr lang="en-US" altLang="en-US" sz="2000" dirty="0" err="1"/>
              <a:t>unix</a:t>
            </a:r>
            <a:r>
              <a:rPr lang="en-US" altLang="en-US" sz="2000" dirty="0"/>
              <a:t> command line</a:t>
            </a:r>
          </a:p>
          <a:p>
            <a:pPr marL="457200" lvl="4" indent="0">
              <a:spcBef>
                <a:spcPct val="0"/>
              </a:spcBef>
              <a:spcAft>
                <a:spcPct val="30000"/>
              </a:spcAft>
              <a:buNone/>
            </a:pPr>
            <a:r>
              <a:rPr lang="en-US" sz="1400" dirty="0">
                <a:latin typeface="Courier New"/>
                <a:cs typeface="Courier New"/>
              </a:rPr>
              <a:t>Login to the CLI as a support user and enter Privileged </a:t>
            </a:r>
            <a:r>
              <a:rPr lang="en-US" sz="1400" dirty="0" smtClean="0">
                <a:latin typeface="Courier New"/>
                <a:cs typeface="Courier New"/>
              </a:rPr>
              <a:t>Mode.</a:t>
            </a:r>
            <a:r>
              <a:rPr lang="en-US" altLang="en-US" sz="1400" dirty="0">
                <a:solidFill>
                  <a:srgbClr val="4D4F53"/>
                </a:solidFill>
                <a:latin typeface="Courier New"/>
                <a:cs typeface="Courier New"/>
              </a:rPr>
              <a:t> Enter the shell command and for the password enter SUPP0RT. You will be logged on to the CLI as the </a:t>
            </a:r>
            <a:r>
              <a:rPr lang="en-US" altLang="en-US" sz="1400" dirty="0" err="1">
                <a:solidFill>
                  <a:srgbClr val="4D4F53"/>
                </a:solidFill>
                <a:latin typeface="Courier New"/>
                <a:cs typeface="Courier New"/>
              </a:rPr>
              <a:t>bmsupport</a:t>
            </a:r>
            <a:r>
              <a:rPr lang="en-US" altLang="en-US" sz="1400" dirty="0">
                <a:solidFill>
                  <a:srgbClr val="4D4F53"/>
                </a:solidFill>
                <a:latin typeface="Courier New"/>
                <a:cs typeface="Courier New"/>
              </a:rPr>
              <a:t> </a:t>
            </a:r>
            <a:r>
              <a:rPr lang="en-US" altLang="en-US" sz="1400" dirty="0" smtClean="0">
                <a:solidFill>
                  <a:srgbClr val="4D4F53"/>
                </a:solidFill>
                <a:latin typeface="Courier New"/>
                <a:cs typeface="Courier New"/>
              </a:rPr>
              <a:t>user</a:t>
            </a:r>
            <a:endParaRPr lang="en-US" sz="1400" dirty="0">
              <a:latin typeface="Courier New"/>
              <a:cs typeface="Courier New"/>
            </a:endParaRPr>
          </a:p>
          <a:p>
            <a:pPr marL="457200" lvl="4" indent="0">
              <a:spcBef>
                <a:spcPct val="0"/>
              </a:spcBef>
              <a:spcAft>
                <a:spcPct val="30000"/>
              </a:spcAft>
              <a:buNone/>
            </a:pPr>
            <a:r>
              <a:rPr lang="en-US" altLang="en-US" sz="1400" dirty="0">
                <a:solidFill>
                  <a:srgbClr val="4D4F53"/>
                </a:solidFill>
                <a:latin typeface="Courier New"/>
                <a:cs typeface="Courier New"/>
              </a:rPr>
              <a:t>support@T3100&gt;en</a:t>
            </a:r>
          </a:p>
          <a:p>
            <a:pPr marL="457200" lvl="4" indent="0">
              <a:spcBef>
                <a:spcPct val="0"/>
              </a:spcBef>
              <a:spcAft>
                <a:spcPct val="30000"/>
              </a:spcAft>
              <a:buNone/>
            </a:pPr>
            <a:r>
              <a:rPr lang="en-US" altLang="en-US" sz="1400" dirty="0" smtClean="0">
                <a:solidFill>
                  <a:srgbClr val="4D4F53"/>
                </a:solidFill>
                <a:latin typeface="Courier New"/>
                <a:cs typeface="Courier New"/>
              </a:rPr>
              <a:t>support</a:t>
            </a:r>
            <a:r>
              <a:rPr lang="en-US" altLang="en-US" sz="1400" dirty="0">
                <a:solidFill>
                  <a:srgbClr val="4D4F53"/>
                </a:solidFill>
                <a:latin typeface="Courier New"/>
                <a:cs typeface="Courier New"/>
              </a:rPr>
              <a:t>@T3100#</a:t>
            </a:r>
            <a:r>
              <a:rPr lang="en-US" altLang="en-US" sz="1400" dirty="0" smtClean="0">
                <a:solidFill>
                  <a:srgbClr val="4D4F53"/>
                </a:solidFill>
                <a:latin typeface="Courier New"/>
                <a:cs typeface="Courier New"/>
              </a:rPr>
              <a:t>shell</a:t>
            </a:r>
            <a:endParaRPr lang="en-US" altLang="en-US" sz="1400" dirty="0">
              <a:solidFill>
                <a:srgbClr val="4D4F53"/>
              </a:solidFill>
              <a:latin typeface="Courier New"/>
              <a:cs typeface="Courier New"/>
            </a:endParaRPr>
          </a:p>
          <a:p>
            <a:pPr marL="457200" lvl="2" indent="0">
              <a:buNone/>
            </a:pPr>
            <a:r>
              <a:rPr lang="en-US" sz="1200" dirty="0">
                <a:latin typeface="Courier New"/>
                <a:cs typeface="Courier New"/>
              </a:rPr>
              <a:t>WARNING</a:t>
            </a:r>
            <a:r>
              <a:rPr lang="en-US" sz="1200" dirty="0" smtClean="0">
                <a:latin typeface="Courier New"/>
                <a:cs typeface="Courier New"/>
              </a:rPr>
              <a:t>:…..</a:t>
            </a:r>
            <a:endParaRPr lang="en-US" sz="1200" dirty="0">
              <a:latin typeface="Courier New"/>
              <a:cs typeface="Courier New"/>
            </a:endParaRPr>
          </a:p>
          <a:p>
            <a:pPr marL="457200" lvl="2" indent="0">
              <a:buNone/>
            </a:pPr>
            <a:r>
              <a:rPr lang="en-US" sz="1200" dirty="0">
                <a:latin typeface="Courier New"/>
                <a:cs typeface="Courier New"/>
              </a:rPr>
              <a:t>Do you want to continue? (yes or no): yes</a:t>
            </a:r>
          </a:p>
          <a:p>
            <a:pPr marL="457200" lvl="2" indent="0">
              <a:buNone/>
            </a:pPr>
            <a:r>
              <a:rPr lang="en-US" sz="1200" dirty="0">
                <a:latin typeface="Courier New"/>
                <a:cs typeface="Courier New"/>
              </a:rPr>
              <a:t>Password: ********</a:t>
            </a:r>
          </a:p>
          <a:p>
            <a:pPr marL="457200" lvl="2" indent="0">
              <a:spcBef>
                <a:spcPct val="0"/>
              </a:spcBef>
              <a:spcAft>
                <a:spcPct val="30000"/>
              </a:spcAft>
              <a:buNone/>
            </a:pPr>
            <a:r>
              <a:rPr lang="en-US" sz="1400" dirty="0" smtClean="0">
                <a:latin typeface="Courier New"/>
                <a:cs typeface="Courier New"/>
              </a:rPr>
              <a:t>bmsupport</a:t>
            </a:r>
            <a:r>
              <a:rPr lang="en-US" sz="1400" dirty="0">
                <a:latin typeface="Courier New"/>
                <a:cs typeface="Courier New"/>
              </a:rPr>
              <a:t>@</a:t>
            </a:r>
            <a:r>
              <a:rPr lang="en-US" sz="1400" dirty="0" smtClean="0">
                <a:latin typeface="Courier New"/>
                <a:cs typeface="Courier New"/>
              </a:rPr>
              <a:t>s01b06 </a:t>
            </a:r>
            <a:r>
              <a:rPr lang="en-US" sz="1400" dirty="0">
                <a:latin typeface="Courier New"/>
                <a:cs typeface="Courier New"/>
              </a:rPr>
              <a:t>~]</a:t>
            </a:r>
            <a:r>
              <a:rPr lang="en-US" sz="1400" dirty="0" smtClean="0">
                <a:latin typeface="Courier New"/>
                <a:cs typeface="Courier New"/>
              </a:rPr>
              <a:t>$</a:t>
            </a:r>
          </a:p>
          <a:p>
            <a:pPr>
              <a:spcBef>
                <a:spcPct val="0"/>
              </a:spcBef>
              <a:spcAft>
                <a:spcPct val="30000"/>
              </a:spcAft>
            </a:pPr>
            <a:r>
              <a:rPr lang="en-US" altLang="en-US" sz="2000" dirty="0" smtClean="0"/>
              <a:t>Accessing </a:t>
            </a:r>
            <a:r>
              <a:rPr lang="en-US" altLang="en-US" sz="2000" dirty="0"/>
              <a:t>the T3100 </a:t>
            </a:r>
            <a:r>
              <a:rPr lang="en-US" altLang="en-US" sz="2000" dirty="0" err="1"/>
              <a:t>unix</a:t>
            </a:r>
            <a:r>
              <a:rPr lang="en-US" altLang="en-US" sz="2000" dirty="0"/>
              <a:t> command </a:t>
            </a:r>
            <a:r>
              <a:rPr lang="en-US" altLang="en-US" sz="2000" dirty="0" smtClean="0"/>
              <a:t>line as root</a:t>
            </a:r>
            <a:endParaRPr lang="en-US" altLang="en-US" sz="2000" dirty="0"/>
          </a:p>
          <a:p>
            <a:pPr marL="457200" lvl="4" indent="0">
              <a:spcBef>
                <a:spcPct val="0"/>
              </a:spcBef>
              <a:spcAft>
                <a:spcPct val="30000"/>
              </a:spcAft>
              <a:buNone/>
            </a:pPr>
            <a:r>
              <a:rPr lang="en-US" sz="1200" dirty="0" smtClean="0">
                <a:latin typeface="Courier New"/>
                <a:cs typeface="Courier New"/>
              </a:rPr>
              <a:t>Login and drop down to the shell as a support user as explained above and switch user to root</a:t>
            </a:r>
            <a:endParaRPr lang="en-US" sz="1200" dirty="0">
              <a:latin typeface="Courier New"/>
              <a:cs typeface="Courier New"/>
            </a:endParaRPr>
          </a:p>
          <a:p>
            <a:pPr marL="457200" lvl="2" indent="0">
              <a:buNone/>
            </a:pPr>
            <a:r>
              <a:rPr lang="en-US" sz="1200" dirty="0">
                <a:latin typeface="Courier New"/>
                <a:cs typeface="Courier New"/>
              </a:rPr>
              <a:t>[bmsupport@s01b06 ~]</a:t>
            </a:r>
            <a:r>
              <a:rPr lang="en-US" sz="1200" dirty="0" smtClean="0">
                <a:latin typeface="Courier New"/>
                <a:cs typeface="Courier New"/>
              </a:rPr>
              <a:t>$ </a:t>
            </a:r>
            <a:r>
              <a:rPr lang="en-US" sz="1200" dirty="0" err="1" smtClean="0">
                <a:latin typeface="Courier New"/>
                <a:cs typeface="Courier New"/>
              </a:rPr>
              <a:t>su</a:t>
            </a:r>
            <a:r>
              <a:rPr lang="en-US" sz="1200" dirty="0" smtClean="0">
                <a:latin typeface="Courier New"/>
                <a:cs typeface="Courier New"/>
              </a:rPr>
              <a:t> </a:t>
            </a:r>
          </a:p>
          <a:p>
            <a:pPr marL="457200" lvl="2" indent="0">
              <a:buNone/>
            </a:pPr>
            <a:r>
              <a:rPr lang="en-US" sz="1200" dirty="0" smtClean="0">
                <a:latin typeface="Courier New"/>
                <a:cs typeface="Courier New"/>
              </a:rPr>
              <a:t>Enter the Password as rwelc0me</a:t>
            </a:r>
            <a:endParaRPr lang="en-US" sz="1200" dirty="0">
              <a:latin typeface="Courier New"/>
              <a:cs typeface="Courier New"/>
            </a:endParaRPr>
          </a:p>
          <a:p>
            <a:pPr marL="457200" lvl="2" indent="0">
              <a:buNone/>
            </a:pPr>
            <a:endParaRPr lang="en-US" sz="1200" dirty="0" smtClean="0">
              <a:latin typeface="Courier New"/>
              <a:cs typeface="Courier New"/>
            </a:endParaRPr>
          </a:p>
          <a:p>
            <a:pPr>
              <a:spcBef>
                <a:spcPct val="0"/>
              </a:spcBef>
              <a:spcAft>
                <a:spcPct val="30000"/>
              </a:spcAft>
            </a:pPr>
            <a:r>
              <a:rPr lang="en-US" altLang="en-US" sz="2000" dirty="0"/>
              <a:t>Accessing the </a:t>
            </a:r>
            <a:r>
              <a:rPr lang="en-US" altLang="en-US" sz="2000" dirty="0" smtClean="0"/>
              <a:t>ASM’s as root</a:t>
            </a:r>
            <a:endParaRPr lang="en-US" altLang="en-US" sz="2000" dirty="0"/>
          </a:p>
          <a:p>
            <a:pPr marL="457200" lvl="4" indent="0">
              <a:spcBef>
                <a:spcPct val="0"/>
              </a:spcBef>
              <a:spcAft>
                <a:spcPct val="30000"/>
              </a:spcAft>
              <a:buNone/>
            </a:pPr>
            <a:r>
              <a:rPr lang="en-US" sz="1200" dirty="0">
                <a:latin typeface="Courier New"/>
                <a:cs typeface="Courier New"/>
              </a:rPr>
              <a:t>Login and drop down to the shell as a support user as explained above and </a:t>
            </a:r>
            <a:r>
              <a:rPr lang="en-US" sz="1200" dirty="0" smtClean="0">
                <a:latin typeface="Courier New"/>
                <a:cs typeface="Courier New"/>
              </a:rPr>
              <a:t>log on to the ASM blades as root</a:t>
            </a:r>
            <a:endParaRPr lang="en-US" sz="1200" dirty="0">
              <a:latin typeface="Courier New"/>
              <a:cs typeface="Courier New"/>
            </a:endParaRPr>
          </a:p>
          <a:p>
            <a:pPr marL="457200" lvl="2" indent="0">
              <a:buNone/>
            </a:pPr>
            <a:r>
              <a:rPr lang="en-US" sz="1200" dirty="0">
                <a:latin typeface="Courier New"/>
                <a:cs typeface="Courier New"/>
              </a:rPr>
              <a:t>[bmsupport@s01b06 ~]$ </a:t>
            </a:r>
            <a:r>
              <a:rPr lang="en-US" sz="1200" dirty="0" err="1" smtClean="0">
                <a:latin typeface="Courier New"/>
                <a:cs typeface="Courier New"/>
              </a:rPr>
              <a:t>ssh</a:t>
            </a:r>
            <a:r>
              <a:rPr lang="en-US" sz="1200" dirty="0" smtClean="0">
                <a:latin typeface="Courier New"/>
                <a:cs typeface="Courier New"/>
              </a:rPr>
              <a:t> root@s01b03</a:t>
            </a:r>
            <a:endParaRPr lang="en-US" sz="1200" dirty="0">
              <a:latin typeface="Courier New"/>
              <a:cs typeface="Courier New"/>
            </a:endParaRPr>
          </a:p>
          <a:p>
            <a:pPr marL="457200" lvl="2" indent="0">
              <a:buNone/>
            </a:pPr>
            <a:r>
              <a:rPr lang="en-US" sz="1200" dirty="0">
                <a:latin typeface="Courier New"/>
                <a:cs typeface="Courier New"/>
              </a:rPr>
              <a:t>Enter the Password as rwelc0me</a:t>
            </a:r>
          </a:p>
          <a:p>
            <a:pPr marL="457200" lvl="2" indent="0">
              <a:buNone/>
            </a:pPr>
            <a:endParaRPr lang="en-US" sz="1200" dirty="0">
              <a:latin typeface="Courier New"/>
              <a:cs typeface="Courier New"/>
            </a:endParaRPr>
          </a:p>
        </p:txBody>
      </p:sp>
    </p:spTree>
    <p:extLst>
      <p:ext uri="{BB962C8B-B14F-4D97-AF65-F5344CB8AC3E}">
        <p14:creationId xmlns:p14="http://schemas.microsoft.com/office/powerpoint/2010/main" val="13475309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T3100 Component Users (</a:t>
            </a:r>
            <a:r>
              <a:rPr lang="en-US" dirty="0" err="1" smtClean="0"/>
              <a:t>Contd</a:t>
            </a:r>
            <a:r>
              <a:rPr lang="en-US" dirty="0" smtClean="0"/>
              <a:t>)</a:t>
            </a:r>
            <a:endParaRPr lang="en-US" dirty="0"/>
          </a:p>
        </p:txBody>
      </p:sp>
      <p:sp>
        <p:nvSpPr>
          <p:cNvPr id="4" name="Rectangle 3"/>
          <p:cNvSpPr txBox="1">
            <a:spLocks noChangeArrowheads="1"/>
          </p:cNvSpPr>
          <p:nvPr/>
        </p:nvSpPr>
        <p:spPr>
          <a:xfrm>
            <a:off x="396875" y="1219200"/>
            <a:ext cx="8366125" cy="5029200"/>
          </a:xfrm>
          <a:prstGeom prst="rect">
            <a:avLst/>
          </a:prstGeom>
        </p:spPr>
        <p:txBody>
          <a:bodyPr/>
          <a:lstStyle>
            <a:lvl1pPr marL="168275" indent="-168275" algn="l" defTabSz="914400" rtl="0" eaLnBrk="1" latinLnBrk="0" hangingPunct="1">
              <a:spcBef>
                <a:spcPts val="600"/>
              </a:spcBef>
              <a:buFont typeface="Arial" pitchFamily="34" charset="0"/>
              <a:buChar char="•"/>
              <a:defRPr lang="en-US" sz="2400" kern="1200" dirty="0" smtClean="0">
                <a:solidFill>
                  <a:srgbClr val="4D4F53"/>
                </a:solidFill>
                <a:latin typeface="Arial" pitchFamily="34" charset="0"/>
                <a:ea typeface="+mn-ea"/>
                <a:cs typeface="+mn-cs"/>
              </a:defRPr>
            </a:lvl1pPr>
            <a:lvl2pPr marL="350838" indent="-187325" algn="l" defTabSz="914400" rtl="0" eaLnBrk="1" latinLnBrk="0" hangingPunct="1">
              <a:spcBef>
                <a:spcPts val="0"/>
              </a:spcBef>
              <a:buFont typeface="Arial" pitchFamily="34" charset="0"/>
              <a:buChar char="ᵒ"/>
              <a:defRPr lang="en-US" sz="2000" kern="1200" dirty="0" smtClean="0">
                <a:solidFill>
                  <a:schemeClr val="tx1"/>
                </a:solidFill>
                <a:latin typeface="Arial" pitchFamily="34" charset="0"/>
                <a:ea typeface="+mn-ea"/>
                <a:cs typeface="+mn-cs"/>
              </a:defRPr>
            </a:lvl2pPr>
            <a:lvl3pPr marL="625475" indent="-161925" algn="l" defTabSz="914400" rtl="0" eaLnBrk="1" latinLnBrk="0" hangingPunct="1">
              <a:spcBef>
                <a:spcPts val="0"/>
              </a:spcBef>
              <a:buFont typeface="Arial" pitchFamily="34" charset="0"/>
              <a:buChar char="•"/>
              <a:defRPr lang="en-US" sz="1800" kern="1200" dirty="0" smtClean="0">
                <a:solidFill>
                  <a:schemeClr val="tx1"/>
                </a:solidFill>
                <a:latin typeface="Arial" pitchFamily="34" charset="0"/>
                <a:ea typeface="+mn-ea"/>
                <a:cs typeface="+mn-cs"/>
              </a:defRPr>
            </a:lvl3pPr>
            <a:lvl4pPr marL="854075" indent="-165100" algn="l" defTabSz="914400" rtl="0" eaLnBrk="1" latinLnBrk="0" hangingPunct="1">
              <a:spcBef>
                <a:spcPts val="0"/>
              </a:spcBef>
              <a:buFont typeface="Arial" pitchFamily="34" charset="0"/>
              <a:buChar char="-"/>
              <a:defRPr lang="en-US" sz="1800" kern="1200" dirty="0" smtClean="0">
                <a:solidFill>
                  <a:schemeClr val="tx1"/>
                </a:solidFill>
                <a:latin typeface="Arial" pitchFamily="34" charset="0"/>
                <a:ea typeface="+mn-ea"/>
                <a:cs typeface="+mn-cs"/>
              </a:defRPr>
            </a:lvl4pPr>
            <a:lvl5pPr marL="1082675" indent="-168275" algn="l" defTabSz="914400" rtl="0" eaLnBrk="1" latinLnBrk="0" hangingPunct="1">
              <a:spcBef>
                <a:spcPts val="0"/>
              </a:spcBef>
              <a:buFont typeface="Arial" pitchFamily="34" charset="0"/>
              <a:buChar char="-"/>
              <a:defRPr lang="en-US" sz="1800" kern="1200" dirty="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ct val="30000"/>
              </a:spcAft>
            </a:pPr>
            <a:r>
              <a:rPr lang="en-US" altLang="en-US" sz="2000" dirty="0" smtClean="0">
                <a:latin typeface="Arial"/>
                <a:cs typeface="Arial"/>
              </a:rPr>
              <a:t>SMM</a:t>
            </a:r>
          </a:p>
          <a:p>
            <a:pPr lvl="1">
              <a:spcBef>
                <a:spcPct val="0"/>
              </a:spcBef>
              <a:spcAft>
                <a:spcPct val="30000"/>
              </a:spcAft>
            </a:pPr>
            <a:r>
              <a:rPr lang="en-US" altLang="en-US" sz="1800" dirty="0" smtClean="0">
                <a:latin typeface="Arial"/>
                <a:cs typeface="Arial"/>
              </a:rPr>
              <a:t>To SSH into the SMM, use the system IP address, and specify port 22222 for the hardware-level CLI. </a:t>
            </a:r>
          </a:p>
          <a:p>
            <a:pPr marL="457200" lvl="2" indent="0">
              <a:buNone/>
            </a:pPr>
            <a:r>
              <a:rPr lang="en-US" sz="1200" dirty="0" smtClean="0">
                <a:latin typeface="Courier New"/>
                <a:cs typeface="Courier New"/>
              </a:rPr>
              <a:t>$ </a:t>
            </a:r>
            <a:r>
              <a:rPr lang="en-US" sz="1200" dirty="0" err="1" smtClean="0">
                <a:latin typeface="Courier New"/>
                <a:cs typeface="Courier New"/>
              </a:rPr>
              <a:t>ssh</a:t>
            </a:r>
            <a:r>
              <a:rPr lang="en-US" sz="1200" dirty="0" smtClean="0">
                <a:latin typeface="Courier New"/>
                <a:cs typeface="Courier New"/>
              </a:rPr>
              <a:t> –p 22222 &lt;user&gt;@&lt;system=</a:t>
            </a:r>
            <a:r>
              <a:rPr lang="en-US" sz="1200" dirty="0" err="1" smtClean="0">
                <a:latin typeface="Courier New"/>
                <a:cs typeface="Courier New"/>
              </a:rPr>
              <a:t>ip</a:t>
            </a:r>
            <a:r>
              <a:rPr lang="en-US" sz="1200" dirty="0" smtClean="0">
                <a:latin typeface="Courier New"/>
                <a:cs typeface="Courier New"/>
              </a:rPr>
              <a:t>-address&gt; </a:t>
            </a:r>
            <a:endParaRPr lang="en-US" sz="1200" dirty="0">
              <a:latin typeface="Courier New"/>
              <a:cs typeface="Courier New"/>
            </a:endParaRPr>
          </a:p>
          <a:p>
            <a:pPr lvl="1">
              <a:spcBef>
                <a:spcPct val="0"/>
              </a:spcBef>
              <a:spcAft>
                <a:spcPct val="30000"/>
              </a:spcAft>
            </a:pPr>
            <a:r>
              <a:rPr lang="en-US" altLang="en-US" sz="1800" dirty="0">
                <a:latin typeface="Arial"/>
                <a:cs typeface="Arial"/>
              </a:rPr>
              <a:t>The SMM provides a hardware-level GUI that you can use for diagnostic and troubleshooting </a:t>
            </a:r>
            <a:r>
              <a:rPr lang="en-US" altLang="en-US" sz="1800" dirty="0" err="1" smtClean="0">
                <a:latin typeface="Arial"/>
                <a:cs typeface="Arial"/>
              </a:rPr>
              <a:t>purposes.To</a:t>
            </a:r>
            <a:r>
              <a:rPr lang="en-US" altLang="en-US" sz="1800" dirty="0" smtClean="0">
                <a:latin typeface="Arial"/>
                <a:cs typeface="Arial"/>
              </a:rPr>
              <a:t> </a:t>
            </a:r>
            <a:r>
              <a:rPr lang="en-US" altLang="en-US" sz="1800" dirty="0">
                <a:latin typeface="Arial"/>
                <a:cs typeface="Arial"/>
              </a:rPr>
              <a:t>access the Support GUI, </a:t>
            </a:r>
            <a:endParaRPr lang="en-US" altLang="en-US" sz="1800" dirty="0" smtClean="0">
              <a:latin typeface="Arial"/>
              <a:cs typeface="Arial"/>
            </a:endParaRPr>
          </a:p>
          <a:p>
            <a:pPr marL="457200" lvl="4" indent="0">
              <a:spcBef>
                <a:spcPct val="0"/>
              </a:spcBef>
              <a:spcAft>
                <a:spcPct val="30000"/>
              </a:spcAft>
              <a:buNone/>
            </a:pPr>
            <a:r>
              <a:rPr lang="en-US" sz="1400" dirty="0" smtClean="0">
                <a:solidFill>
                  <a:srgbClr val="4D4F53"/>
                </a:solidFill>
                <a:latin typeface="Courier New"/>
                <a:cs typeface="Courier New"/>
              </a:rPr>
              <a:t>http:</a:t>
            </a:r>
            <a:r>
              <a:rPr lang="en-US" sz="1400" dirty="0">
                <a:solidFill>
                  <a:srgbClr val="4D4F53"/>
                </a:solidFill>
                <a:latin typeface="Courier New"/>
                <a:cs typeface="Courier New"/>
              </a:rPr>
              <a:t>//&lt;system-</a:t>
            </a:r>
            <a:r>
              <a:rPr lang="en-US" sz="1400" dirty="0" err="1">
                <a:solidFill>
                  <a:srgbClr val="4D4F53"/>
                </a:solidFill>
                <a:latin typeface="Courier New"/>
                <a:cs typeface="Courier New"/>
              </a:rPr>
              <a:t>ip</a:t>
            </a:r>
            <a:r>
              <a:rPr lang="en-US" sz="1400" dirty="0">
                <a:solidFill>
                  <a:srgbClr val="4D4F53"/>
                </a:solidFill>
                <a:latin typeface="Courier New"/>
                <a:cs typeface="Courier New"/>
              </a:rPr>
              <a:t>-address</a:t>
            </a:r>
            <a:r>
              <a:rPr lang="en-US" sz="1400" dirty="0" smtClean="0">
                <a:solidFill>
                  <a:srgbClr val="4D4F53"/>
                </a:solidFill>
                <a:latin typeface="Courier New"/>
                <a:cs typeface="Courier New"/>
              </a:rPr>
              <a:t>&gt;:22280</a:t>
            </a:r>
            <a:endParaRPr lang="en-US" altLang="en-US" dirty="0">
              <a:latin typeface="Arial"/>
              <a:cs typeface="Arial"/>
            </a:endParaRPr>
          </a:p>
          <a:p>
            <a:pPr>
              <a:spcBef>
                <a:spcPct val="0"/>
              </a:spcBef>
              <a:spcAft>
                <a:spcPct val="30000"/>
              </a:spcAft>
            </a:pPr>
            <a:endParaRPr lang="en-US" altLang="en-US" sz="2000" dirty="0" smtClean="0">
              <a:latin typeface="Arial"/>
              <a:cs typeface="Arial"/>
            </a:endParaRPr>
          </a:p>
          <a:p>
            <a:pPr>
              <a:spcBef>
                <a:spcPct val="0"/>
              </a:spcBef>
              <a:spcAft>
                <a:spcPct val="30000"/>
              </a:spcAft>
            </a:pPr>
            <a:r>
              <a:rPr lang="en-US" altLang="en-US" sz="2000" dirty="0" smtClean="0">
                <a:latin typeface="Arial"/>
                <a:cs typeface="Arial"/>
              </a:rPr>
              <a:t>LIM/CIM/SEM</a:t>
            </a:r>
          </a:p>
          <a:p>
            <a:pPr lvl="1">
              <a:spcBef>
                <a:spcPct val="0"/>
              </a:spcBef>
              <a:spcAft>
                <a:spcPct val="30000"/>
              </a:spcAft>
            </a:pPr>
            <a:r>
              <a:rPr lang="en-US" sz="1800" dirty="0">
                <a:solidFill>
                  <a:srgbClr val="4D4F53"/>
                </a:solidFill>
                <a:latin typeface="Arial"/>
                <a:cs typeface="Arial"/>
              </a:rPr>
              <a:t>Login and drop down to the shell as a support user as explained above </a:t>
            </a:r>
            <a:endParaRPr lang="en-US" sz="1800" dirty="0" smtClean="0">
              <a:solidFill>
                <a:srgbClr val="4D4F53"/>
              </a:solidFill>
              <a:latin typeface="Arial"/>
              <a:cs typeface="Arial"/>
            </a:endParaRPr>
          </a:p>
          <a:p>
            <a:pPr lvl="1">
              <a:spcBef>
                <a:spcPct val="0"/>
              </a:spcBef>
              <a:spcAft>
                <a:spcPct val="30000"/>
              </a:spcAft>
            </a:pPr>
            <a:r>
              <a:rPr lang="en-US" altLang="en-US" sz="1800" dirty="0" smtClean="0">
                <a:latin typeface="Arial"/>
                <a:cs typeface="Arial"/>
              </a:rPr>
              <a:t>You </a:t>
            </a:r>
            <a:r>
              <a:rPr lang="en-US" altLang="en-US" sz="1800" dirty="0">
                <a:latin typeface="Arial"/>
                <a:cs typeface="Arial"/>
              </a:rPr>
              <a:t>can access the LIM, CIM and SEM via SSH. Hostnames for the switches are in the format s&lt;shelf&gt;</a:t>
            </a:r>
            <a:r>
              <a:rPr lang="en-US" altLang="en-US" sz="1800" dirty="0" err="1">
                <a:latin typeface="Arial"/>
                <a:cs typeface="Arial"/>
              </a:rPr>
              <a:t>i</a:t>
            </a:r>
            <a:r>
              <a:rPr lang="en-US" altLang="en-US" sz="1800" dirty="0">
                <a:latin typeface="Arial"/>
                <a:cs typeface="Arial"/>
              </a:rPr>
              <a:t>&lt;bay&gt;. For example, the notation s01i07 references the LIM in shelf 1, bay 7</a:t>
            </a:r>
            <a:r>
              <a:rPr lang="en-US" altLang="en-US" sz="1800" dirty="0" smtClean="0">
                <a:latin typeface="Arial"/>
                <a:cs typeface="Arial"/>
              </a:rPr>
              <a:t>.</a:t>
            </a:r>
            <a:endParaRPr lang="en-US" altLang="en-US" sz="1800" dirty="0">
              <a:latin typeface="Arial"/>
              <a:cs typeface="Arial"/>
            </a:endParaRPr>
          </a:p>
          <a:p>
            <a:pPr marL="457200" lvl="2" indent="0">
              <a:buNone/>
            </a:pPr>
            <a:r>
              <a:rPr lang="en-US" sz="1200" dirty="0">
                <a:solidFill>
                  <a:srgbClr val="4D4F53"/>
                </a:solidFill>
                <a:latin typeface="Courier New"/>
                <a:cs typeface="Courier New"/>
              </a:rPr>
              <a:t>[bmsupport@s01b06 ~]$ </a:t>
            </a:r>
            <a:r>
              <a:rPr lang="en-US" sz="1200" dirty="0" err="1">
                <a:solidFill>
                  <a:srgbClr val="4D4F53"/>
                </a:solidFill>
                <a:latin typeface="Courier New"/>
                <a:cs typeface="Courier New"/>
              </a:rPr>
              <a:t>ssh</a:t>
            </a:r>
            <a:r>
              <a:rPr lang="en-US" sz="1200" dirty="0">
                <a:solidFill>
                  <a:srgbClr val="4D4F53"/>
                </a:solidFill>
                <a:latin typeface="Courier New"/>
                <a:cs typeface="Courier New"/>
              </a:rPr>
              <a:t> </a:t>
            </a:r>
            <a:r>
              <a:rPr lang="en-US" sz="1200" dirty="0" smtClean="0">
                <a:solidFill>
                  <a:srgbClr val="4D4F53"/>
                </a:solidFill>
                <a:latin typeface="Courier New"/>
                <a:cs typeface="Courier New"/>
              </a:rPr>
              <a:t>admin@s01i07</a:t>
            </a:r>
            <a:endParaRPr lang="en-US" sz="1200" dirty="0">
              <a:solidFill>
                <a:srgbClr val="4D4F53"/>
              </a:solidFill>
              <a:latin typeface="Courier New"/>
              <a:cs typeface="Courier New"/>
            </a:endParaRPr>
          </a:p>
          <a:p>
            <a:pPr marL="457200" lvl="2" indent="0">
              <a:buNone/>
            </a:pPr>
            <a:r>
              <a:rPr lang="en-US" sz="1200" dirty="0">
                <a:solidFill>
                  <a:srgbClr val="4D4F53"/>
                </a:solidFill>
                <a:latin typeface="Courier New"/>
                <a:cs typeface="Courier New"/>
              </a:rPr>
              <a:t>Enter the Password as </a:t>
            </a:r>
            <a:r>
              <a:rPr lang="en-US" sz="1200" dirty="0" smtClean="0">
                <a:solidFill>
                  <a:srgbClr val="4D4F53"/>
                </a:solidFill>
                <a:latin typeface="Courier New"/>
                <a:cs typeface="Courier New"/>
              </a:rPr>
              <a:t>welc0me</a:t>
            </a:r>
            <a:endParaRPr lang="en-US" sz="1200" dirty="0">
              <a:solidFill>
                <a:srgbClr val="4D4F53"/>
              </a:solidFill>
              <a:latin typeface="Courier New"/>
              <a:cs typeface="Courier New"/>
            </a:endParaRPr>
          </a:p>
          <a:p>
            <a:pPr>
              <a:spcBef>
                <a:spcPct val="0"/>
              </a:spcBef>
              <a:spcAft>
                <a:spcPct val="30000"/>
              </a:spcAft>
            </a:pPr>
            <a:endParaRPr lang="en-US" altLang="en-US" sz="2000" dirty="0" smtClean="0"/>
          </a:p>
          <a:p>
            <a:pPr>
              <a:spcBef>
                <a:spcPct val="0"/>
              </a:spcBef>
              <a:spcAft>
                <a:spcPct val="30000"/>
              </a:spcAft>
            </a:pPr>
            <a:endParaRPr lang="en-US" altLang="en-US" sz="2000" dirty="0"/>
          </a:p>
        </p:txBody>
      </p:sp>
    </p:spTree>
    <p:extLst>
      <p:ext uri="{BB962C8B-B14F-4D97-AF65-F5344CB8AC3E}">
        <p14:creationId xmlns:p14="http://schemas.microsoft.com/office/powerpoint/2010/main" val="29529209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VLAN Info – Internal VLANs</a:t>
            </a:r>
            <a:endParaRPr lang="en-US" dirty="0"/>
          </a:p>
        </p:txBody>
      </p:sp>
      <p:sp>
        <p:nvSpPr>
          <p:cNvPr id="3" name="Content Placeholder 2"/>
          <p:cNvSpPr>
            <a:spLocks noGrp="1"/>
          </p:cNvSpPr>
          <p:nvPr>
            <p:ph sz="quarter" idx="13"/>
          </p:nvPr>
        </p:nvSpPr>
        <p:spPr>
          <a:xfrm>
            <a:off x="396876" y="1118748"/>
            <a:ext cx="8366125" cy="5033133"/>
          </a:xfrm>
        </p:spPr>
        <p:txBody>
          <a:bodyPr/>
          <a:lstStyle/>
          <a:p>
            <a:r>
              <a:rPr lang="en-US" sz="1600" dirty="0"/>
              <a:t>CIM (control and management plane)</a:t>
            </a:r>
          </a:p>
          <a:p>
            <a:pPr lvl="1"/>
            <a:r>
              <a:rPr lang="en-US" sz="1600" dirty="0"/>
              <a:t>1, 4080-4095: reserved</a:t>
            </a:r>
          </a:p>
          <a:p>
            <a:pPr lvl="1"/>
            <a:r>
              <a:rPr lang="en-US" sz="1600" dirty="0"/>
              <a:t>4085: extension shelf hardware management</a:t>
            </a:r>
          </a:p>
          <a:p>
            <a:pPr lvl="1"/>
            <a:r>
              <a:rPr lang="en-US" sz="1600" dirty="0"/>
              <a:t>4088: native/untagged for internal management, DHCP/PXE between the ASM and CSM (PVID of all internal ports)</a:t>
            </a:r>
          </a:p>
          <a:p>
            <a:pPr lvl="1"/>
            <a:r>
              <a:rPr lang="en-US" sz="1600" dirty="0"/>
              <a:t>4089: internal services between the ASM and CSM</a:t>
            </a:r>
          </a:p>
          <a:p>
            <a:pPr lvl="1"/>
            <a:r>
              <a:rPr lang="en-US" sz="1600" dirty="0"/>
              <a:t>4094: Chassis Internal Network</a:t>
            </a:r>
          </a:p>
          <a:p>
            <a:pPr lvl="1"/>
            <a:r>
              <a:rPr lang="en-US" sz="1600" dirty="0"/>
              <a:t>4095: reserved for shelf management by the SMM</a:t>
            </a:r>
          </a:p>
          <a:p>
            <a:pPr marL="0" indent="0">
              <a:buNone/>
            </a:pPr>
            <a:endParaRPr lang="en-US" sz="1200" dirty="0" smtClean="0">
              <a:latin typeface="Courier New"/>
              <a:cs typeface="Courier New"/>
            </a:endParaRPr>
          </a:p>
          <a:p>
            <a:pPr marL="0" indent="0">
              <a:buNone/>
            </a:pPr>
            <a:r>
              <a:rPr lang="en-US" sz="1200" dirty="0" smtClean="0">
                <a:latin typeface="Courier New"/>
                <a:cs typeface="Courier New"/>
              </a:rPr>
              <a:t>bmsupport1</a:t>
            </a:r>
            <a:r>
              <a:rPr lang="en-US" sz="1200" dirty="0">
                <a:latin typeface="Courier New"/>
                <a:cs typeface="Courier New"/>
              </a:rPr>
              <a:t>@OPM-Techn-T3100# show </a:t>
            </a:r>
            <a:r>
              <a:rPr lang="en-US" sz="1200" dirty="0" err="1">
                <a:latin typeface="Courier New"/>
                <a:cs typeface="Courier New"/>
              </a:rPr>
              <a:t>vlan</a:t>
            </a:r>
            <a:r>
              <a:rPr lang="en-US" sz="1200" dirty="0">
                <a:latin typeface="Courier New"/>
                <a:cs typeface="Courier New"/>
              </a:rPr>
              <a:t> info 1/cim-1/</a:t>
            </a:r>
            <a:r>
              <a:rPr lang="en-US" sz="1200" dirty="0" smtClean="0">
                <a:latin typeface="Courier New"/>
                <a:cs typeface="Courier New"/>
              </a:rPr>
              <a:t>*</a:t>
            </a:r>
            <a:endParaRPr lang="en-US" sz="1200" dirty="0">
              <a:latin typeface="Courier New"/>
              <a:cs typeface="Courier New"/>
            </a:endParaRPr>
          </a:p>
          <a:p>
            <a:pPr marL="0" indent="0">
              <a:buNone/>
            </a:pPr>
            <a:r>
              <a:rPr lang="en-US" sz="1200" dirty="0">
                <a:latin typeface="Courier New"/>
                <a:cs typeface="Courier New"/>
              </a:rPr>
              <a:t>     </a:t>
            </a:r>
            <a:r>
              <a:rPr lang="en-US" sz="1200" dirty="0" err="1">
                <a:latin typeface="Courier New"/>
                <a:cs typeface="Courier New"/>
              </a:rPr>
              <a:t>Vlan</a:t>
            </a:r>
            <a:r>
              <a:rPr lang="en-US" sz="1200" dirty="0">
                <a:latin typeface="Courier New"/>
                <a:cs typeface="Courier New"/>
              </a:rPr>
              <a:t> Id       State       Name              Member-Trunks Member-Ports</a:t>
            </a:r>
          </a:p>
          <a:p>
            <a:pPr marL="0" indent="0">
              <a:buNone/>
            </a:pPr>
            <a:r>
              <a:rPr lang="en-US" sz="1200" dirty="0">
                <a:latin typeface="Courier New"/>
                <a:cs typeface="Courier New"/>
              </a:rPr>
              <a:t>  --------------------------------------------------------------------------</a:t>
            </a:r>
          </a:p>
          <a:p>
            <a:pPr marL="0" indent="0">
              <a:buNone/>
            </a:pPr>
            <a:r>
              <a:rPr lang="en-US" sz="1200" dirty="0">
                <a:latin typeface="Courier New"/>
                <a:cs typeface="Courier New"/>
              </a:rPr>
              <a:t>  1/cim-1/1        Enabled     Default VLAN </a:t>
            </a:r>
            <a:r>
              <a:rPr lang="en-US" sz="1200" dirty="0" smtClean="0">
                <a:latin typeface="Courier New"/>
                <a:cs typeface="Courier New"/>
              </a:rPr>
              <a:t>                   …</a:t>
            </a:r>
          </a:p>
          <a:p>
            <a:pPr marL="0" indent="0">
              <a:buNone/>
            </a:pPr>
            <a:r>
              <a:rPr lang="en-US" sz="1200" dirty="0" smtClean="0">
                <a:latin typeface="Courier New"/>
                <a:cs typeface="Courier New"/>
              </a:rPr>
              <a:t>  1/cim-1/110      Enabled     </a:t>
            </a:r>
            <a:r>
              <a:rPr lang="en-US" sz="1200" dirty="0" err="1" smtClean="0">
                <a:latin typeface="Courier New"/>
                <a:cs typeface="Courier New"/>
              </a:rPr>
              <a:t>Interco_Optim_Service_CMI</a:t>
            </a:r>
            <a:r>
              <a:rPr lang="en-US" sz="1200" dirty="0" smtClean="0">
                <a:latin typeface="Courier New"/>
                <a:cs typeface="Courier New"/>
              </a:rPr>
              <a:t>       </a:t>
            </a:r>
            <a:r>
              <a:rPr lang="en-US" sz="1200" dirty="0">
                <a:latin typeface="Courier New"/>
                <a:cs typeface="Courier New"/>
              </a:rPr>
              <a:t>…</a:t>
            </a:r>
            <a:endParaRPr lang="en-US" sz="1200" dirty="0" smtClean="0">
              <a:latin typeface="Courier New"/>
              <a:cs typeface="Courier New"/>
            </a:endParaRPr>
          </a:p>
          <a:p>
            <a:pPr marL="0" indent="0">
              <a:buNone/>
            </a:pPr>
            <a:r>
              <a:rPr lang="en-US" sz="1200" dirty="0" smtClean="0">
                <a:latin typeface="Courier New"/>
                <a:cs typeface="Courier New"/>
              </a:rPr>
              <a:t>  1/cim-1/4085     Enabled     Extension Shelf </a:t>
            </a:r>
            <a:r>
              <a:rPr lang="en-US" sz="1200" dirty="0" err="1" smtClean="0">
                <a:latin typeface="Courier New"/>
                <a:cs typeface="Courier New"/>
              </a:rPr>
              <a:t>Mgmt</a:t>
            </a:r>
            <a:r>
              <a:rPr lang="en-US" sz="1200" dirty="0" smtClean="0">
                <a:latin typeface="Courier New"/>
                <a:cs typeface="Courier New"/>
              </a:rPr>
              <a:t>            </a:t>
            </a:r>
            <a:r>
              <a:rPr lang="en-US" sz="1200" dirty="0">
                <a:latin typeface="Courier New"/>
                <a:cs typeface="Courier New"/>
              </a:rPr>
              <a:t>…</a:t>
            </a:r>
            <a:endParaRPr lang="en-US" sz="1200" dirty="0" smtClean="0">
              <a:latin typeface="Courier New"/>
              <a:cs typeface="Courier New"/>
            </a:endParaRPr>
          </a:p>
          <a:p>
            <a:pPr marL="0" indent="0">
              <a:buNone/>
            </a:pPr>
            <a:r>
              <a:rPr lang="en-US" sz="1200" dirty="0" smtClean="0">
                <a:latin typeface="Courier New"/>
                <a:cs typeface="Courier New"/>
              </a:rPr>
              <a:t>  1/cim-1/4088     Enabled     Blade </a:t>
            </a:r>
            <a:r>
              <a:rPr lang="en-US" sz="1200" dirty="0" err="1" smtClean="0">
                <a:latin typeface="Courier New"/>
                <a:cs typeface="Courier New"/>
              </a:rPr>
              <a:t>Mgmt</a:t>
            </a:r>
            <a:r>
              <a:rPr lang="en-US" sz="1200" dirty="0" smtClean="0">
                <a:latin typeface="Courier New"/>
                <a:cs typeface="Courier New"/>
              </a:rPr>
              <a:t>                      </a:t>
            </a:r>
            <a:r>
              <a:rPr lang="en-US" sz="1200" dirty="0">
                <a:latin typeface="Courier New"/>
                <a:cs typeface="Courier New"/>
              </a:rPr>
              <a:t>…</a:t>
            </a:r>
            <a:endParaRPr lang="en-US" sz="1200" dirty="0" smtClean="0">
              <a:latin typeface="Courier New"/>
              <a:cs typeface="Courier New"/>
            </a:endParaRPr>
          </a:p>
          <a:p>
            <a:pPr marL="0" indent="0">
              <a:buNone/>
            </a:pPr>
            <a:r>
              <a:rPr lang="en-US" sz="1200" dirty="0" smtClean="0">
                <a:latin typeface="Courier New"/>
                <a:cs typeface="Courier New"/>
              </a:rPr>
              <a:t>  </a:t>
            </a:r>
            <a:r>
              <a:rPr lang="en-US" sz="1200" dirty="0">
                <a:latin typeface="Courier New"/>
                <a:cs typeface="Courier New"/>
              </a:rPr>
              <a:t>1/cim-1/4089     Enabled     Int. Services                   …</a:t>
            </a:r>
          </a:p>
          <a:p>
            <a:pPr marL="0" indent="0">
              <a:buNone/>
            </a:pPr>
            <a:r>
              <a:rPr lang="en-US" sz="1200" dirty="0">
                <a:latin typeface="Courier New"/>
                <a:cs typeface="Courier New"/>
              </a:rPr>
              <a:t>  1/cim-1/4094     Enabled     CIN                             …</a:t>
            </a:r>
          </a:p>
          <a:p>
            <a:pPr marL="0" indent="0">
              <a:buNone/>
            </a:pPr>
            <a:r>
              <a:rPr lang="en-US" sz="1200" dirty="0">
                <a:latin typeface="Courier New"/>
                <a:cs typeface="Courier New"/>
              </a:rPr>
              <a:t>  1/cim-1/4095     Enabled     </a:t>
            </a:r>
            <a:r>
              <a:rPr lang="en-US" sz="1200" dirty="0" err="1">
                <a:latin typeface="Courier New"/>
                <a:cs typeface="Courier New"/>
              </a:rPr>
              <a:t>Mgmt</a:t>
            </a:r>
            <a:r>
              <a:rPr lang="en-US" sz="1200" dirty="0">
                <a:latin typeface="Courier New"/>
                <a:cs typeface="Courier New"/>
              </a:rPr>
              <a:t> VLAN                       …</a:t>
            </a:r>
          </a:p>
          <a:p>
            <a:pPr marL="0" indent="0">
              <a:buNone/>
            </a:pPr>
            <a:endParaRPr lang="en-US" sz="1200" dirty="0">
              <a:latin typeface="Courier New"/>
              <a:cs typeface="Courier New"/>
            </a:endParaRPr>
          </a:p>
          <a:p>
            <a:pPr marL="0" indent="0">
              <a:buNone/>
            </a:pPr>
            <a:endParaRPr lang="en-US" sz="1200" dirty="0">
              <a:latin typeface="Courier New"/>
              <a:cs typeface="Courier New"/>
            </a:endParaRPr>
          </a:p>
        </p:txBody>
      </p:sp>
    </p:spTree>
    <p:extLst>
      <p:ext uri="{BB962C8B-B14F-4D97-AF65-F5344CB8AC3E}">
        <p14:creationId xmlns:p14="http://schemas.microsoft.com/office/powerpoint/2010/main" val="189432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VLAN Info – Internal VLANs</a:t>
            </a:r>
          </a:p>
        </p:txBody>
      </p:sp>
      <p:sp>
        <p:nvSpPr>
          <p:cNvPr id="4" name="Content Placeholder 2"/>
          <p:cNvSpPr>
            <a:spLocks noGrp="1"/>
          </p:cNvSpPr>
          <p:nvPr>
            <p:ph idx="4294967295"/>
          </p:nvPr>
        </p:nvSpPr>
        <p:spPr>
          <a:xfrm>
            <a:off x="396875" y="997802"/>
            <a:ext cx="8366125" cy="5250598"/>
          </a:xfrm>
          <a:prstGeom prst="rect">
            <a:avLst/>
          </a:prstGeom>
        </p:spPr>
        <p:txBody>
          <a:bodyPr/>
          <a:lstStyle/>
          <a:p>
            <a:r>
              <a:rPr lang="en-US" sz="1600" dirty="0" smtClean="0"/>
              <a:t>LIM (data plane)</a:t>
            </a:r>
          </a:p>
          <a:p>
            <a:pPr lvl="1"/>
            <a:r>
              <a:rPr lang="en-US" sz="1600" dirty="0" smtClean="0"/>
              <a:t>1, 4080-4095 – reserved </a:t>
            </a:r>
          </a:p>
          <a:p>
            <a:pPr lvl="1"/>
            <a:r>
              <a:rPr lang="en-US" sz="1600" dirty="0" smtClean="0"/>
              <a:t>4081: T2100 access VLAN from ASM and CSM</a:t>
            </a:r>
          </a:p>
          <a:p>
            <a:pPr lvl="1"/>
            <a:r>
              <a:rPr lang="en-US" sz="1600" dirty="0" smtClean="0"/>
              <a:t>4086: internal VRRP</a:t>
            </a:r>
          </a:p>
          <a:p>
            <a:pPr lvl="1"/>
            <a:r>
              <a:rPr lang="en-US" sz="1600" dirty="0" smtClean="0"/>
              <a:t>4087: </a:t>
            </a:r>
            <a:r>
              <a:rPr lang="en-US" sz="1600" dirty="0"/>
              <a:t>native/untagged </a:t>
            </a:r>
            <a:r>
              <a:rPr lang="en-US" sz="1600" dirty="0" smtClean="0"/>
              <a:t>for health-check between the LIM and the ASM (PVID </a:t>
            </a:r>
            <a:r>
              <a:rPr lang="en-US" sz="1600" dirty="0"/>
              <a:t>of all internal ports</a:t>
            </a:r>
            <a:r>
              <a:rPr lang="en-US" sz="1600" dirty="0" smtClean="0"/>
              <a:t>)</a:t>
            </a:r>
          </a:p>
          <a:p>
            <a:pPr lvl="1"/>
            <a:r>
              <a:rPr lang="en-US" sz="1600" dirty="0" smtClean="0"/>
              <a:t>4090: high-speed internal services between the ASM and CSM</a:t>
            </a:r>
          </a:p>
          <a:p>
            <a:pPr lvl="1"/>
            <a:r>
              <a:rPr lang="en-US" sz="1600" dirty="0"/>
              <a:t>4095: reserved for shelf management by the SMM</a:t>
            </a:r>
          </a:p>
          <a:p>
            <a:pPr marL="0" indent="0">
              <a:buNone/>
            </a:pPr>
            <a:r>
              <a:rPr lang="en-US" sz="1200" dirty="0">
                <a:latin typeface="Courier New"/>
                <a:cs typeface="Courier New"/>
              </a:rPr>
              <a:t>bmsupport1@OPM-Techn-T3100# show </a:t>
            </a:r>
            <a:r>
              <a:rPr lang="en-US" sz="1200" dirty="0" err="1">
                <a:latin typeface="Courier New"/>
                <a:cs typeface="Courier New"/>
              </a:rPr>
              <a:t>vlan</a:t>
            </a:r>
            <a:r>
              <a:rPr lang="en-US" sz="1200" dirty="0">
                <a:latin typeface="Courier New"/>
                <a:cs typeface="Courier New"/>
              </a:rPr>
              <a:t> info 1/lim-7/*                                                                                                                         </a:t>
            </a:r>
          </a:p>
          <a:p>
            <a:pPr marL="0" indent="0">
              <a:buNone/>
            </a:pPr>
            <a:r>
              <a:rPr lang="en-US" sz="1200" dirty="0">
                <a:latin typeface="Courier New"/>
                <a:cs typeface="Courier New"/>
              </a:rPr>
              <a:t>     </a:t>
            </a:r>
            <a:r>
              <a:rPr lang="en-US" sz="1200" dirty="0" err="1">
                <a:latin typeface="Courier New"/>
                <a:cs typeface="Courier New"/>
              </a:rPr>
              <a:t>Vlan</a:t>
            </a:r>
            <a:r>
              <a:rPr lang="en-US" sz="1200" dirty="0">
                <a:latin typeface="Courier New"/>
                <a:cs typeface="Courier New"/>
              </a:rPr>
              <a:t> Id       State       Name              Member-Trunks Member-Ports</a:t>
            </a:r>
          </a:p>
          <a:p>
            <a:pPr marL="0" indent="0">
              <a:buNone/>
            </a:pPr>
            <a:r>
              <a:rPr lang="en-US" sz="1200" dirty="0">
                <a:latin typeface="Courier New"/>
                <a:cs typeface="Courier New"/>
              </a:rPr>
              <a:t>  --------------------------------------------------------------------------</a:t>
            </a:r>
          </a:p>
          <a:p>
            <a:pPr marL="0" indent="0">
              <a:buNone/>
            </a:pPr>
            <a:r>
              <a:rPr lang="en-US" sz="1200" dirty="0">
                <a:latin typeface="Courier New"/>
                <a:cs typeface="Courier New"/>
              </a:rPr>
              <a:t>  1/lim-7/1        Enabled     Default VLAN                    </a:t>
            </a:r>
            <a:r>
              <a:rPr lang="en-US" sz="1200" dirty="0" smtClean="0">
                <a:latin typeface="Courier New"/>
                <a:cs typeface="Courier New"/>
              </a:rPr>
              <a:t>…</a:t>
            </a:r>
            <a:endParaRPr lang="en-US" sz="1200" dirty="0">
              <a:latin typeface="Courier New"/>
              <a:cs typeface="Courier New"/>
            </a:endParaRPr>
          </a:p>
          <a:p>
            <a:pPr marL="0" indent="0">
              <a:buNone/>
            </a:pPr>
            <a:r>
              <a:rPr lang="en-US" sz="1200" dirty="0">
                <a:latin typeface="Courier New"/>
                <a:cs typeface="Courier New"/>
              </a:rPr>
              <a:t>  1/lim-7/4081     Enabled     External Caching                </a:t>
            </a:r>
            <a:r>
              <a:rPr lang="en-US" sz="1200" dirty="0" smtClean="0">
                <a:latin typeface="Courier New"/>
                <a:cs typeface="Courier New"/>
              </a:rPr>
              <a:t>…</a:t>
            </a:r>
          </a:p>
          <a:p>
            <a:pPr marL="0" indent="0">
              <a:buNone/>
            </a:pPr>
            <a:r>
              <a:rPr lang="en-US" sz="1200" dirty="0" smtClean="0">
                <a:latin typeface="Courier New"/>
                <a:cs typeface="Courier New"/>
              </a:rPr>
              <a:t>  </a:t>
            </a:r>
            <a:r>
              <a:rPr lang="en-US" sz="1200" dirty="0">
                <a:latin typeface="Courier New"/>
                <a:cs typeface="Courier New"/>
              </a:rPr>
              <a:t>1/lim-7/4086     Enabled     VRRP                            …</a:t>
            </a:r>
          </a:p>
          <a:p>
            <a:pPr marL="0" indent="0">
              <a:buNone/>
            </a:pPr>
            <a:r>
              <a:rPr lang="en-US" sz="1200" dirty="0">
                <a:latin typeface="Courier New"/>
                <a:cs typeface="Courier New"/>
              </a:rPr>
              <a:t>  1/lim-7/4087     Enabled     Health Check                    </a:t>
            </a:r>
            <a:r>
              <a:rPr lang="en-US" sz="1200" dirty="0" smtClean="0">
                <a:latin typeface="Courier New"/>
                <a:cs typeface="Courier New"/>
              </a:rPr>
              <a:t>…</a:t>
            </a:r>
          </a:p>
          <a:p>
            <a:pPr marL="0" indent="0">
              <a:buNone/>
            </a:pPr>
            <a:r>
              <a:rPr lang="en-US" sz="1200" dirty="0" smtClean="0">
                <a:latin typeface="Courier New"/>
                <a:cs typeface="Courier New"/>
              </a:rPr>
              <a:t>  </a:t>
            </a:r>
            <a:r>
              <a:rPr lang="en-US" sz="1200" dirty="0">
                <a:latin typeface="Courier New"/>
                <a:cs typeface="Courier New"/>
              </a:rPr>
              <a:t>1/lim-7/4090     Enabled     Int. Services                   </a:t>
            </a:r>
            <a:r>
              <a:rPr lang="en-US" sz="1200" dirty="0" smtClean="0">
                <a:latin typeface="Courier New"/>
                <a:cs typeface="Courier New"/>
              </a:rPr>
              <a:t>…</a:t>
            </a:r>
          </a:p>
          <a:p>
            <a:pPr marL="0" indent="0">
              <a:buNone/>
            </a:pPr>
            <a:r>
              <a:rPr lang="en-US" sz="1200" dirty="0" smtClean="0">
                <a:latin typeface="Courier New"/>
                <a:cs typeface="Courier New"/>
              </a:rPr>
              <a:t>  </a:t>
            </a:r>
            <a:r>
              <a:rPr lang="en-US" sz="1200" dirty="0">
                <a:latin typeface="Courier New"/>
                <a:cs typeface="Courier New"/>
              </a:rPr>
              <a:t>1/lim-7/4095     Enabled     </a:t>
            </a:r>
            <a:r>
              <a:rPr lang="en-US" sz="1200" dirty="0" err="1">
                <a:latin typeface="Courier New"/>
                <a:cs typeface="Courier New"/>
              </a:rPr>
              <a:t>Mgmt</a:t>
            </a:r>
            <a:r>
              <a:rPr lang="en-US" sz="1200" dirty="0">
                <a:latin typeface="Courier New"/>
                <a:cs typeface="Courier New"/>
              </a:rPr>
              <a:t> VLAN                       </a:t>
            </a:r>
            <a:r>
              <a:rPr lang="en-US" sz="1200" dirty="0" smtClean="0">
                <a:latin typeface="Courier New"/>
                <a:cs typeface="Courier New"/>
              </a:rPr>
              <a:t>…</a:t>
            </a:r>
          </a:p>
          <a:p>
            <a:pPr marL="0" indent="0">
              <a:buNone/>
            </a:pPr>
            <a:r>
              <a:rPr lang="en-US" sz="1200" dirty="0" smtClean="0">
                <a:latin typeface="Courier New"/>
                <a:cs typeface="Courier New"/>
              </a:rPr>
              <a:t>  </a:t>
            </a:r>
            <a:r>
              <a:rPr lang="en-US" sz="1200" dirty="0">
                <a:latin typeface="Courier New"/>
                <a:cs typeface="Courier New"/>
              </a:rPr>
              <a:t>1/lim-7/711      Enabled     </a:t>
            </a:r>
            <a:r>
              <a:rPr lang="en-US" sz="1200" dirty="0" err="1">
                <a:latin typeface="Courier New"/>
                <a:cs typeface="Courier New"/>
              </a:rPr>
              <a:t>Interco_Optim_Out_Internet</a:t>
            </a:r>
            <a:r>
              <a:rPr lang="en-US" sz="1200" dirty="0">
                <a:latin typeface="Courier New"/>
                <a:cs typeface="Courier New"/>
              </a:rPr>
              <a:t>      …</a:t>
            </a:r>
          </a:p>
          <a:p>
            <a:pPr marL="0" indent="0">
              <a:buNone/>
            </a:pPr>
            <a:r>
              <a:rPr lang="en-US" sz="1200" dirty="0">
                <a:latin typeface="Courier New"/>
                <a:cs typeface="Courier New"/>
              </a:rPr>
              <a:t>  1/lim-7/712      Enabled     </a:t>
            </a:r>
            <a:r>
              <a:rPr lang="en-US" sz="1200" dirty="0" err="1">
                <a:latin typeface="Courier New"/>
                <a:cs typeface="Courier New"/>
              </a:rPr>
              <a:t>Interco_Optim_In_mmsbouygtel</a:t>
            </a:r>
            <a:r>
              <a:rPr lang="en-US" sz="1200" dirty="0">
                <a:latin typeface="Courier New"/>
                <a:cs typeface="Courier New"/>
              </a:rPr>
              <a:t>    …</a:t>
            </a:r>
          </a:p>
          <a:p>
            <a:pPr marL="0" indent="0">
              <a:buNone/>
            </a:pPr>
            <a:r>
              <a:rPr lang="en-US" sz="1200" dirty="0">
                <a:latin typeface="Courier New"/>
                <a:cs typeface="Courier New"/>
              </a:rPr>
              <a:t>  1/lim-7/713      Enabled     </a:t>
            </a:r>
            <a:r>
              <a:rPr lang="en-US" sz="1200" dirty="0" err="1">
                <a:latin typeface="Courier New"/>
                <a:cs typeface="Courier New"/>
              </a:rPr>
              <a:t>Interco_Optim_In_ebouygtel</a:t>
            </a:r>
            <a:r>
              <a:rPr lang="en-US" sz="1200" dirty="0">
                <a:latin typeface="Courier New"/>
                <a:cs typeface="Courier New"/>
              </a:rPr>
              <a:t>      …</a:t>
            </a:r>
          </a:p>
          <a:p>
            <a:pPr marL="0" indent="0">
              <a:buNone/>
            </a:pPr>
            <a:r>
              <a:rPr lang="en-US" sz="1200" dirty="0">
                <a:latin typeface="Courier New"/>
                <a:cs typeface="Courier New"/>
              </a:rPr>
              <a:t>  1/lim-7/714      Enabled     </a:t>
            </a:r>
            <a:r>
              <a:rPr lang="en-US" sz="1200" dirty="0" err="1">
                <a:latin typeface="Courier New"/>
                <a:cs typeface="Courier New"/>
              </a:rPr>
              <a:t>Interco_Optim_In_Exo</a:t>
            </a:r>
            <a:r>
              <a:rPr lang="en-US" sz="1200" dirty="0">
                <a:latin typeface="Courier New"/>
                <a:cs typeface="Courier New"/>
              </a:rPr>
              <a:t>            …</a:t>
            </a:r>
          </a:p>
          <a:p>
            <a:endParaRPr lang="en-US" sz="1600" dirty="0" smtClean="0"/>
          </a:p>
        </p:txBody>
      </p:sp>
    </p:spTree>
    <p:extLst>
      <p:ext uri="{BB962C8B-B14F-4D97-AF65-F5344CB8AC3E}">
        <p14:creationId xmlns:p14="http://schemas.microsoft.com/office/powerpoint/2010/main" val="27265687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Bonding</a:t>
            </a:r>
            <a:endParaRPr lang="en-US" dirty="0"/>
          </a:p>
        </p:txBody>
      </p:sp>
      <p:sp>
        <p:nvSpPr>
          <p:cNvPr id="3" name="Content Placeholder 2"/>
          <p:cNvSpPr>
            <a:spLocks noGrp="1"/>
          </p:cNvSpPr>
          <p:nvPr>
            <p:ph sz="quarter" idx="13"/>
          </p:nvPr>
        </p:nvSpPr>
        <p:spPr/>
        <p:txBody>
          <a:bodyPr/>
          <a:lstStyle/>
          <a:p>
            <a:r>
              <a:rPr lang="en-US" dirty="0"/>
              <a:t>Interface naming scheme: </a:t>
            </a:r>
            <a:r>
              <a:rPr lang="en-US" dirty="0" smtClean="0"/>
              <a:t>bond[01].</a:t>
            </a:r>
            <a:r>
              <a:rPr lang="en-US" dirty="0"/>
              <a:t>&lt;</a:t>
            </a:r>
            <a:r>
              <a:rPr lang="en-US" dirty="0" err="1"/>
              <a:t>vlan</a:t>
            </a:r>
            <a:r>
              <a:rPr lang="en-US" dirty="0"/>
              <a:t>-id</a:t>
            </a:r>
            <a:r>
              <a:rPr lang="en-US" dirty="0" smtClean="0"/>
              <a:t>&gt; </a:t>
            </a:r>
            <a:endParaRPr lang="en-US" dirty="0"/>
          </a:p>
          <a:p>
            <a:endParaRPr lang="en-US" sz="2000" dirty="0" smtClean="0"/>
          </a:p>
          <a:p>
            <a:r>
              <a:rPr lang="en-US" sz="2000" dirty="0" smtClean="0"/>
              <a:t>CSM</a:t>
            </a:r>
            <a:endParaRPr lang="en-US" sz="2000" dirty="0"/>
          </a:p>
          <a:p>
            <a:pPr lvl="1"/>
            <a:r>
              <a:rPr lang="en-US" dirty="0"/>
              <a:t>b</a:t>
            </a:r>
            <a:r>
              <a:rPr lang="en-US" dirty="0" smtClean="0"/>
              <a:t>ond0 - Management </a:t>
            </a:r>
            <a:r>
              <a:rPr lang="en-US" dirty="0"/>
              <a:t>and control plane</a:t>
            </a:r>
          </a:p>
          <a:p>
            <a:pPr lvl="1"/>
            <a:r>
              <a:rPr lang="en-US" dirty="0"/>
              <a:t>b</a:t>
            </a:r>
            <a:r>
              <a:rPr lang="en-US" dirty="0" smtClean="0"/>
              <a:t>ond1 - Data </a:t>
            </a:r>
            <a:r>
              <a:rPr lang="en-US" dirty="0"/>
              <a:t>plane for connecting to the T2100</a:t>
            </a:r>
          </a:p>
          <a:p>
            <a:endParaRPr lang="en-US" sz="2000" dirty="0" smtClean="0"/>
          </a:p>
          <a:p>
            <a:r>
              <a:rPr lang="en-US" sz="2000" dirty="0" smtClean="0"/>
              <a:t>ASM</a:t>
            </a:r>
            <a:endParaRPr lang="en-US" sz="2000" dirty="0"/>
          </a:p>
          <a:p>
            <a:pPr lvl="1"/>
            <a:r>
              <a:rPr lang="en-US" dirty="0"/>
              <a:t>b</a:t>
            </a:r>
            <a:r>
              <a:rPr lang="en-US" dirty="0" smtClean="0"/>
              <a:t>ond0 - Management </a:t>
            </a:r>
            <a:r>
              <a:rPr lang="en-US" dirty="0"/>
              <a:t>and control plane</a:t>
            </a:r>
          </a:p>
          <a:p>
            <a:pPr lvl="1"/>
            <a:r>
              <a:rPr lang="en-US" dirty="0"/>
              <a:t>b</a:t>
            </a:r>
            <a:r>
              <a:rPr lang="en-US" dirty="0" smtClean="0"/>
              <a:t>ond1 - Data </a:t>
            </a:r>
            <a:r>
              <a:rPr lang="en-US" dirty="0"/>
              <a:t>plane</a:t>
            </a:r>
          </a:p>
          <a:p>
            <a:pPr lvl="1"/>
            <a:endParaRPr lang="en-US" dirty="0"/>
          </a:p>
          <a:p>
            <a:endParaRPr lang="en-US" dirty="0"/>
          </a:p>
        </p:txBody>
      </p:sp>
    </p:spTree>
    <p:extLst>
      <p:ext uri="{BB962C8B-B14F-4D97-AF65-F5344CB8AC3E}">
        <p14:creationId xmlns:p14="http://schemas.microsoft.com/office/powerpoint/2010/main" val="33132372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50">
      <a:dk1>
        <a:srgbClr val="4D4F53"/>
      </a:dk1>
      <a:lt1>
        <a:sysClr val="window" lastClr="FFFFFF"/>
      </a:lt1>
      <a:dk2>
        <a:srgbClr val="706F5C"/>
      </a:dk2>
      <a:lt2>
        <a:srgbClr val="D6D5CC"/>
      </a:lt2>
      <a:accent1>
        <a:srgbClr val="70963E"/>
      </a:accent1>
      <a:accent2>
        <a:srgbClr val="844CB0"/>
      </a:accent2>
      <a:accent3>
        <a:srgbClr val="0079BD"/>
      </a:accent3>
      <a:accent4>
        <a:srgbClr val="70963E"/>
      </a:accent4>
      <a:accent5>
        <a:srgbClr val="844CB0"/>
      </a:accent5>
      <a:accent6>
        <a:srgbClr val="0079BD"/>
      </a:accent6>
      <a:hlink>
        <a:srgbClr val="00598C"/>
      </a:hlink>
      <a:folHlink>
        <a:srgbClr val="5631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lgn="ctr">
          <a:noFill/>
          <a:miter lim="800000"/>
          <a:headEnd/>
          <a:tailEnd/>
        </a:ln>
        <a:effectLst/>
        <a:extLst/>
      </a:spPr>
      <a:bodyPr rtlCol="0" anchor="ctr"/>
      <a:lstStyle>
        <a:defPPr algn="ctr" eaLnBrk="0" fontAlgn="base" hangingPunct="0">
          <a:spcBef>
            <a:spcPct val="0"/>
          </a:spcBef>
          <a:spcAft>
            <a:spcPct val="0"/>
          </a:spcAft>
          <a:defRPr sz="1600" dirty="0" err="1" smtClean="0">
            <a:solidFill>
              <a:srgbClr val="FFFFFF"/>
            </a:solidFill>
            <a:latin typeface="Arial" pitchFamily="34" charset="0"/>
            <a:cs typeface="Arial" pitchFamily="34"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719</TotalTime>
  <Words>2746</Words>
  <Application>Microsoft Macintosh PowerPoint</Application>
  <PresentationFormat>On-screen Show (4:3)</PresentationFormat>
  <Paragraphs>240</Paragraphs>
  <Slides>20</Slides>
  <Notes>2</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Testing T3100</vt:lpstr>
      <vt:lpstr>Agenda</vt:lpstr>
      <vt:lpstr>T3100 Platform Overview – Single Shelf</vt:lpstr>
      <vt:lpstr>T3100 Component Users</vt:lpstr>
      <vt:lpstr>T3100 Component Users (Contd)</vt:lpstr>
      <vt:lpstr>T3100 Component Users (Contd)</vt:lpstr>
      <vt:lpstr>VLAN Info – Internal VLANs</vt:lpstr>
      <vt:lpstr>VLAN Info – Internal VLANs</vt:lpstr>
      <vt:lpstr>Interface Bonding</vt:lpstr>
      <vt:lpstr>Checking the ingress / egress Traffic on ASM</vt:lpstr>
      <vt:lpstr>Checking the ingress / egress Traffic on ASM</vt:lpstr>
      <vt:lpstr>Traffic Classification – Bmrule/Bmbypass</vt:lpstr>
      <vt:lpstr>Traffic Classification – Bmrule/Bmbypass</vt:lpstr>
      <vt:lpstr>Policy Management</vt:lpstr>
      <vt:lpstr>To run a command on all blades</vt:lpstr>
      <vt:lpstr>Check Application Processes</vt:lpstr>
      <vt:lpstr>Troubleshooting SNMP config</vt:lpstr>
      <vt:lpstr>Centralized repository for Config</vt:lpstr>
      <vt:lpstr>Centralized repository for Firmware Images</vt:lpstr>
      <vt:lpstr>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Geetharamani Gurusamy</dc:creator>
  <cp:lastModifiedBy>Matthew</cp:lastModifiedBy>
  <cp:revision>21</cp:revision>
  <dcterms:created xsi:type="dcterms:W3CDTF">2013-07-07T23:07:55Z</dcterms:created>
  <dcterms:modified xsi:type="dcterms:W3CDTF">2013-09-26T14:47:41Z</dcterms:modified>
</cp:coreProperties>
</file>