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B331F378-93D7-4F15-9BBE-0D1BB3F376DD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830600" y="1081080"/>
            <a:ext cx="6476760" cy="355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016000" y="648000"/>
            <a:ext cx="5714640" cy="428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Then the light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664000" y="1480680"/>
            <a:ext cx="4392000" cy="359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In the beginning there was MapReduce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830600" y="590400"/>
            <a:ext cx="6476760" cy="453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1830600" y="748440"/>
            <a:ext cx="6476760" cy="489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830600" y="1372320"/>
            <a:ext cx="6476760" cy="364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2018-11-20T10:01:36Z</dcterms:created>
  <dc:creator/>
  <dc:description/>
  <dc:language>en-GB</dc:language>
  <cp:lastModifiedBy/>
  <dcterms:modified xsi:type="dcterms:W3CDTF">2018-11-20T15:02:51Z</dcterms:modified>
  <cp:revision>1</cp:revision>
  <dc:subject/>
  <dc:title/>
</cp:coreProperties>
</file>