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6"/>
    <a:srgbClr val="BE1622"/>
    <a:srgbClr val="B9385B"/>
    <a:srgbClr val="7E1E18"/>
    <a:srgbClr val="A0C7A1"/>
    <a:srgbClr val="8B579F"/>
    <a:srgbClr val="189672"/>
    <a:srgbClr val="07A45D"/>
    <a:srgbClr val="008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0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E347-DDB4-4B4E-959B-CA1F97A8BBE7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022A-42C0-45AF-B093-E5A3A0764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68178" y="1235545"/>
            <a:ext cx="3407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85B6"/>
                </a:solidFill>
              </a:rPr>
              <a:t>Projet Python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92853" y="2188061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BRONNER-BERENGER Mathis</a:t>
            </a:r>
          </a:p>
        </p:txBody>
      </p:sp>
    </p:spTree>
    <p:extLst>
      <p:ext uri="{BB962C8B-B14F-4D97-AF65-F5344CB8AC3E}">
        <p14:creationId xmlns:p14="http://schemas.microsoft.com/office/powerpoint/2010/main" val="278745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9592" y="1964328"/>
            <a:ext cx="7272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ipsum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dolor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consectetuer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Aenean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commodo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ligula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eget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dolor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Aenean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massa.</a:t>
            </a:r>
          </a:p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Cum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sociis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natoque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penatibus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et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magnis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parturient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montes,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nascetur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ridiculus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mus.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Donec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quam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felis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ultricies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nec,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pellentesque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eu, pretium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sem.</a:t>
            </a:r>
          </a:p>
          <a:p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Nulla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consequat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massa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enim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Donec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pede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justo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fringilla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vel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aliquet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nec,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vulputate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eget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arcu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In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enim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justo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rhoncus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imperdiet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venenatis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vitae,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justo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69949" y="627534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08273" y="1388264"/>
            <a:ext cx="17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5B6"/>
                </a:solidFill>
              </a:rPr>
              <a:t>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2003536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92</Words>
  <Application>Microsoft Office PowerPoint</Application>
  <PresentationFormat>Affichage à l'écran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Company>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RACAULT</dc:creator>
  <cp:lastModifiedBy>Mathis BRONNER - - BERENGER</cp:lastModifiedBy>
  <cp:revision>16</cp:revision>
  <dcterms:created xsi:type="dcterms:W3CDTF">2016-10-18T12:03:56Z</dcterms:created>
  <dcterms:modified xsi:type="dcterms:W3CDTF">2024-02-23T22:22:27Z</dcterms:modified>
</cp:coreProperties>
</file>