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62" r:id="rId4"/>
    <p:sldId id="265" r:id="rId5"/>
    <p:sldId id="266" r:id="rId6"/>
    <p:sldId id="267" r:id="rId7"/>
    <p:sldId id="258" r:id="rId8"/>
    <p:sldId id="261" r:id="rId9"/>
    <p:sldId id="270" r:id="rId10"/>
    <p:sldId id="272" r:id="rId11"/>
    <p:sldId id="271" r:id="rId12"/>
    <p:sldId id="268" r:id="rId13"/>
    <p:sldId id="269" r:id="rId1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B6"/>
    <a:srgbClr val="BE1622"/>
    <a:srgbClr val="B9385B"/>
    <a:srgbClr val="7E1E18"/>
    <a:srgbClr val="A0C7A1"/>
    <a:srgbClr val="8B579F"/>
    <a:srgbClr val="189672"/>
    <a:srgbClr val="07A45D"/>
    <a:srgbClr val="008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209" d="100"/>
          <a:sy n="209" d="100"/>
        </p:scale>
        <p:origin x="336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18681E-BD81-47B2-BDA9-EE036295946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471D5D8B-9D35-4A86-9E4B-9ABA49CB17A3}">
      <dgm:prSet custT="1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en-US" sz="1600" dirty="0"/>
            <a:t>Introduction et presentation des parties I / II / III</a:t>
          </a:r>
        </a:p>
      </dgm:t>
    </dgm:pt>
    <dgm:pt modelId="{6C9C1DF0-F354-45B0-9262-D7ED0390D805}" type="parTrans" cxnId="{0105D042-55DE-4CDB-A5E9-5EF21E7A599B}">
      <dgm:prSet/>
      <dgm:spPr/>
      <dgm:t>
        <a:bodyPr/>
        <a:lstStyle/>
        <a:p>
          <a:endParaRPr lang="en-US"/>
        </a:p>
      </dgm:t>
    </dgm:pt>
    <dgm:pt modelId="{4EB2CFF6-118B-47B4-8BDF-1FBB701D1420}" type="sibTrans" cxnId="{0105D042-55DE-4CDB-A5E9-5EF21E7A599B}">
      <dgm:prSet/>
      <dgm:spPr/>
      <dgm:t>
        <a:bodyPr/>
        <a:lstStyle/>
        <a:p>
          <a:endParaRPr lang="en-US"/>
        </a:p>
      </dgm:t>
    </dgm:pt>
    <dgm:pt modelId="{9D5B8BB8-08A3-4160-8B8E-12252AE1DD8D}">
      <dgm:prSet custT="1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en-US" sz="1600" dirty="0"/>
            <a:t>Retour sur le </a:t>
          </a:r>
          <a:r>
            <a:rPr lang="fr-FR" sz="1600" noProof="0" dirty="0"/>
            <a:t>développement</a:t>
          </a:r>
          <a:r>
            <a:rPr lang="en-US" sz="1600" dirty="0"/>
            <a:t> de la partie IV</a:t>
          </a:r>
        </a:p>
      </dgm:t>
    </dgm:pt>
    <dgm:pt modelId="{54FE4E0B-1080-491C-A70A-A74F79358817}" type="parTrans" cxnId="{FE5BD85D-E86D-4F8A-9203-F27FE1E1F918}">
      <dgm:prSet/>
      <dgm:spPr/>
      <dgm:t>
        <a:bodyPr/>
        <a:lstStyle/>
        <a:p>
          <a:endParaRPr lang="en-US"/>
        </a:p>
      </dgm:t>
    </dgm:pt>
    <dgm:pt modelId="{2D7E047F-CE19-4133-99CF-11BC25AE721A}" type="sibTrans" cxnId="{FE5BD85D-E86D-4F8A-9203-F27FE1E1F918}">
      <dgm:prSet/>
      <dgm:spPr/>
      <dgm:t>
        <a:bodyPr/>
        <a:lstStyle/>
        <a:p>
          <a:endParaRPr lang="en-US"/>
        </a:p>
      </dgm:t>
    </dgm:pt>
    <dgm:pt modelId="{7090E4CE-F488-4007-A346-D65317339EB9}">
      <dgm:prSet custT="1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en-US" sz="1600" dirty="0"/>
            <a:t>Conclusion et </a:t>
          </a:r>
          <a:r>
            <a:rPr lang="fr-FR" sz="1600" noProof="0" dirty="0"/>
            <a:t>ouverture</a:t>
          </a:r>
        </a:p>
      </dgm:t>
    </dgm:pt>
    <dgm:pt modelId="{D137315B-BD6E-494E-9063-958952693F13}" type="parTrans" cxnId="{7BF3B14C-64EE-4AAC-ACAC-9A921DB8305C}">
      <dgm:prSet/>
      <dgm:spPr/>
      <dgm:t>
        <a:bodyPr/>
        <a:lstStyle/>
        <a:p>
          <a:endParaRPr lang="en-US"/>
        </a:p>
      </dgm:t>
    </dgm:pt>
    <dgm:pt modelId="{35CA7C37-C415-4EA7-9735-88232BCEEAAE}" type="sibTrans" cxnId="{7BF3B14C-64EE-4AAC-ACAC-9A921DB8305C}">
      <dgm:prSet/>
      <dgm:spPr/>
      <dgm:t>
        <a:bodyPr/>
        <a:lstStyle/>
        <a:p>
          <a:endParaRPr lang="en-US"/>
        </a:p>
      </dgm:t>
    </dgm:pt>
    <dgm:pt modelId="{2D20EF50-89F2-42BF-BCB7-92218C4C3792}" type="pres">
      <dgm:prSet presAssocID="{E718681E-BD81-47B2-BDA9-EE036295946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8AEBE5-9E1D-4352-8035-1BB32CFC9411}" type="pres">
      <dgm:prSet presAssocID="{471D5D8B-9D35-4A86-9E4B-9ABA49CB17A3}" presName="hierRoot1" presStyleCnt="0"/>
      <dgm:spPr/>
    </dgm:pt>
    <dgm:pt modelId="{261F93C5-E68B-4BC0-86B0-0A05B689579A}" type="pres">
      <dgm:prSet presAssocID="{471D5D8B-9D35-4A86-9E4B-9ABA49CB17A3}" presName="composite" presStyleCnt="0"/>
      <dgm:spPr/>
    </dgm:pt>
    <dgm:pt modelId="{1AB7A9A9-FF3C-47DA-A15C-73713CECE228}" type="pres">
      <dgm:prSet presAssocID="{471D5D8B-9D35-4A86-9E4B-9ABA49CB17A3}" presName="background" presStyleLbl="node0" presStyleIdx="0" presStyleCnt="3"/>
      <dgm:spPr>
        <a:solidFill>
          <a:schemeClr val="tx2">
            <a:lumMod val="20000"/>
            <a:lumOff val="80000"/>
            <a:alpha val="80000"/>
          </a:schemeClr>
        </a:solidFill>
        <a:ln>
          <a:solidFill>
            <a:schemeClr val="accent1"/>
          </a:solidFill>
        </a:ln>
      </dgm:spPr>
    </dgm:pt>
    <dgm:pt modelId="{9A7B2E97-C3BE-4B02-9CF5-1681A6592285}" type="pres">
      <dgm:prSet presAssocID="{471D5D8B-9D35-4A86-9E4B-9ABA49CB17A3}" presName="text" presStyleLbl="fgAcc0" presStyleIdx="0" presStyleCnt="3">
        <dgm:presLayoutVars>
          <dgm:chPref val="3"/>
        </dgm:presLayoutVars>
      </dgm:prSet>
      <dgm:spPr/>
    </dgm:pt>
    <dgm:pt modelId="{A3E3AE0E-1F3F-492E-B391-B1328C7FF491}" type="pres">
      <dgm:prSet presAssocID="{471D5D8B-9D35-4A86-9E4B-9ABA49CB17A3}" presName="hierChild2" presStyleCnt="0"/>
      <dgm:spPr/>
    </dgm:pt>
    <dgm:pt modelId="{54FA28B1-A205-485C-99D4-52DAE223E916}" type="pres">
      <dgm:prSet presAssocID="{9D5B8BB8-08A3-4160-8B8E-12252AE1DD8D}" presName="hierRoot1" presStyleCnt="0"/>
      <dgm:spPr/>
    </dgm:pt>
    <dgm:pt modelId="{C4852ACD-8975-427F-BDAA-E9A39A8497A7}" type="pres">
      <dgm:prSet presAssocID="{9D5B8BB8-08A3-4160-8B8E-12252AE1DD8D}" presName="composite" presStyleCnt="0"/>
      <dgm:spPr/>
    </dgm:pt>
    <dgm:pt modelId="{302CF754-89C8-4C39-9943-7C660CC0B5B5}" type="pres">
      <dgm:prSet presAssocID="{9D5B8BB8-08A3-4160-8B8E-12252AE1DD8D}" presName="background" presStyleLbl="node0" presStyleIdx="1" presStyleCnt="3"/>
      <dgm:spPr>
        <a:solidFill>
          <a:schemeClr val="tx2">
            <a:lumMod val="20000"/>
            <a:lumOff val="80000"/>
            <a:alpha val="80000"/>
          </a:schemeClr>
        </a:solidFill>
        <a:ln>
          <a:solidFill>
            <a:schemeClr val="accent1"/>
          </a:solidFill>
        </a:ln>
      </dgm:spPr>
    </dgm:pt>
    <dgm:pt modelId="{D6695D62-57D8-4233-8997-81F3075904BD}" type="pres">
      <dgm:prSet presAssocID="{9D5B8BB8-08A3-4160-8B8E-12252AE1DD8D}" presName="text" presStyleLbl="fgAcc0" presStyleIdx="1" presStyleCnt="3">
        <dgm:presLayoutVars>
          <dgm:chPref val="3"/>
        </dgm:presLayoutVars>
      </dgm:prSet>
      <dgm:spPr/>
    </dgm:pt>
    <dgm:pt modelId="{B57E819D-94BC-4312-B43F-9BA50C985B14}" type="pres">
      <dgm:prSet presAssocID="{9D5B8BB8-08A3-4160-8B8E-12252AE1DD8D}" presName="hierChild2" presStyleCnt="0"/>
      <dgm:spPr/>
    </dgm:pt>
    <dgm:pt modelId="{526D1B84-812B-4AEB-84F3-68BBE6330B07}" type="pres">
      <dgm:prSet presAssocID="{7090E4CE-F488-4007-A346-D65317339EB9}" presName="hierRoot1" presStyleCnt="0"/>
      <dgm:spPr/>
    </dgm:pt>
    <dgm:pt modelId="{4D8BD70B-C0FE-456A-9032-1EC7D6FFF101}" type="pres">
      <dgm:prSet presAssocID="{7090E4CE-F488-4007-A346-D65317339EB9}" presName="composite" presStyleCnt="0"/>
      <dgm:spPr/>
    </dgm:pt>
    <dgm:pt modelId="{B52DFF97-92E5-4AE2-8395-602A9360619A}" type="pres">
      <dgm:prSet presAssocID="{7090E4CE-F488-4007-A346-D65317339EB9}" presName="background" presStyleLbl="node0" presStyleIdx="2" presStyleCnt="3"/>
      <dgm:spPr>
        <a:solidFill>
          <a:schemeClr val="tx2">
            <a:lumMod val="20000"/>
            <a:lumOff val="80000"/>
            <a:alpha val="80000"/>
          </a:schemeClr>
        </a:solidFill>
        <a:ln>
          <a:solidFill>
            <a:schemeClr val="accent1"/>
          </a:solidFill>
        </a:ln>
      </dgm:spPr>
    </dgm:pt>
    <dgm:pt modelId="{3B2F29B8-AE24-49DC-8121-CC3F60D7AB1C}" type="pres">
      <dgm:prSet presAssocID="{7090E4CE-F488-4007-A346-D65317339EB9}" presName="text" presStyleLbl="fgAcc0" presStyleIdx="2" presStyleCnt="3">
        <dgm:presLayoutVars>
          <dgm:chPref val="3"/>
        </dgm:presLayoutVars>
      </dgm:prSet>
      <dgm:spPr/>
    </dgm:pt>
    <dgm:pt modelId="{A7D421E8-4D26-43D1-A53F-453CBF3924A0}" type="pres">
      <dgm:prSet presAssocID="{7090E4CE-F488-4007-A346-D65317339EB9}" presName="hierChild2" presStyleCnt="0"/>
      <dgm:spPr/>
    </dgm:pt>
  </dgm:ptLst>
  <dgm:cxnLst>
    <dgm:cxn modelId="{9C989D19-16C0-463E-8EC6-2890D08FE410}" type="presOf" srcId="{7090E4CE-F488-4007-A346-D65317339EB9}" destId="{3B2F29B8-AE24-49DC-8121-CC3F60D7AB1C}" srcOrd="0" destOrd="0" presId="urn:microsoft.com/office/officeart/2005/8/layout/hierarchy1"/>
    <dgm:cxn modelId="{F7970732-52C3-403D-BBC3-4114F8C65332}" type="presOf" srcId="{9D5B8BB8-08A3-4160-8B8E-12252AE1DD8D}" destId="{D6695D62-57D8-4233-8997-81F3075904BD}" srcOrd="0" destOrd="0" presId="urn:microsoft.com/office/officeart/2005/8/layout/hierarchy1"/>
    <dgm:cxn modelId="{FE5BD85D-E86D-4F8A-9203-F27FE1E1F918}" srcId="{E718681E-BD81-47B2-BDA9-EE0362959469}" destId="{9D5B8BB8-08A3-4160-8B8E-12252AE1DD8D}" srcOrd="1" destOrd="0" parTransId="{54FE4E0B-1080-491C-A70A-A74F79358817}" sibTransId="{2D7E047F-CE19-4133-99CF-11BC25AE721A}"/>
    <dgm:cxn modelId="{0105D042-55DE-4CDB-A5E9-5EF21E7A599B}" srcId="{E718681E-BD81-47B2-BDA9-EE0362959469}" destId="{471D5D8B-9D35-4A86-9E4B-9ABA49CB17A3}" srcOrd="0" destOrd="0" parTransId="{6C9C1DF0-F354-45B0-9262-D7ED0390D805}" sibTransId="{4EB2CFF6-118B-47B4-8BDF-1FBB701D1420}"/>
    <dgm:cxn modelId="{7BF3B14C-64EE-4AAC-ACAC-9A921DB8305C}" srcId="{E718681E-BD81-47B2-BDA9-EE0362959469}" destId="{7090E4CE-F488-4007-A346-D65317339EB9}" srcOrd="2" destOrd="0" parTransId="{D137315B-BD6E-494E-9063-958952693F13}" sibTransId="{35CA7C37-C415-4EA7-9735-88232BCEEAAE}"/>
    <dgm:cxn modelId="{6ADB6E4E-3A8B-464E-A049-EC5D2B11E7CD}" type="presOf" srcId="{E718681E-BD81-47B2-BDA9-EE0362959469}" destId="{2D20EF50-89F2-42BF-BCB7-92218C4C3792}" srcOrd="0" destOrd="0" presId="urn:microsoft.com/office/officeart/2005/8/layout/hierarchy1"/>
    <dgm:cxn modelId="{20EFC299-9283-41B1-B1B3-DC198CC05E0D}" type="presOf" srcId="{471D5D8B-9D35-4A86-9E4B-9ABA49CB17A3}" destId="{9A7B2E97-C3BE-4B02-9CF5-1681A6592285}" srcOrd="0" destOrd="0" presId="urn:microsoft.com/office/officeart/2005/8/layout/hierarchy1"/>
    <dgm:cxn modelId="{9A77A8DE-7636-4A14-9490-D3380726A536}" type="presParOf" srcId="{2D20EF50-89F2-42BF-BCB7-92218C4C3792}" destId="{388AEBE5-9E1D-4352-8035-1BB32CFC9411}" srcOrd="0" destOrd="0" presId="urn:microsoft.com/office/officeart/2005/8/layout/hierarchy1"/>
    <dgm:cxn modelId="{7A4865CB-0C00-4E88-B56D-AB5E3FFB0B87}" type="presParOf" srcId="{388AEBE5-9E1D-4352-8035-1BB32CFC9411}" destId="{261F93C5-E68B-4BC0-86B0-0A05B689579A}" srcOrd="0" destOrd="0" presId="urn:microsoft.com/office/officeart/2005/8/layout/hierarchy1"/>
    <dgm:cxn modelId="{6EAF3A53-57EF-4D7D-AFAE-17B942143B58}" type="presParOf" srcId="{261F93C5-E68B-4BC0-86B0-0A05B689579A}" destId="{1AB7A9A9-FF3C-47DA-A15C-73713CECE228}" srcOrd="0" destOrd="0" presId="urn:microsoft.com/office/officeart/2005/8/layout/hierarchy1"/>
    <dgm:cxn modelId="{50FE36F1-7D40-4B41-AB08-B935C0746F57}" type="presParOf" srcId="{261F93C5-E68B-4BC0-86B0-0A05B689579A}" destId="{9A7B2E97-C3BE-4B02-9CF5-1681A6592285}" srcOrd="1" destOrd="0" presId="urn:microsoft.com/office/officeart/2005/8/layout/hierarchy1"/>
    <dgm:cxn modelId="{F27C5E20-133D-4773-939B-33E733353FAA}" type="presParOf" srcId="{388AEBE5-9E1D-4352-8035-1BB32CFC9411}" destId="{A3E3AE0E-1F3F-492E-B391-B1328C7FF491}" srcOrd="1" destOrd="0" presId="urn:microsoft.com/office/officeart/2005/8/layout/hierarchy1"/>
    <dgm:cxn modelId="{3AAFF994-10E9-4D94-B0F0-DE47189AD909}" type="presParOf" srcId="{2D20EF50-89F2-42BF-BCB7-92218C4C3792}" destId="{54FA28B1-A205-485C-99D4-52DAE223E916}" srcOrd="1" destOrd="0" presId="urn:microsoft.com/office/officeart/2005/8/layout/hierarchy1"/>
    <dgm:cxn modelId="{582AA32D-1707-4130-971E-A3D6A94FBCF4}" type="presParOf" srcId="{54FA28B1-A205-485C-99D4-52DAE223E916}" destId="{C4852ACD-8975-427F-BDAA-E9A39A8497A7}" srcOrd="0" destOrd="0" presId="urn:microsoft.com/office/officeart/2005/8/layout/hierarchy1"/>
    <dgm:cxn modelId="{11677349-9F46-458F-B2BA-72AE826581DE}" type="presParOf" srcId="{C4852ACD-8975-427F-BDAA-E9A39A8497A7}" destId="{302CF754-89C8-4C39-9943-7C660CC0B5B5}" srcOrd="0" destOrd="0" presId="urn:microsoft.com/office/officeart/2005/8/layout/hierarchy1"/>
    <dgm:cxn modelId="{C21B2DEB-53FF-47C5-AA94-F238247C845D}" type="presParOf" srcId="{C4852ACD-8975-427F-BDAA-E9A39A8497A7}" destId="{D6695D62-57D8-4233-8997-81F3075904BD}" srcOrd="1" destOrd="0" presId="urn:microsoft.com/office/officeart/2005/8/layout/hierarchy1"/>
    <dgm:cxn modelId="{50834591-4431-4471-BEE2-BEE156DF780B}" type="presParOf" srcId="{54FA28B1-A205-485C-99D4-52DAE223E916}" destId="{B57E819D-94BC-4312-B43F-9BA50C985B14}" srcOrd="1" destOrd="0" presId="urn:microsoft.com/office/officeart/2005/8/layout/hierarchy1"/>
    <dgm:cxn modelId="{6119BA76-D99F-49E7-B954-B4234ABCF995}" type="presParOf" srcId="{2D20EF50-89F2-42BF-BCB7-92218C4C3792}" destId="{526D1B84-812B-4AEB-84F3-68BBE6330B07}" srcOrd="2" destOrd="0" presId="urn:microsoft.com/office/officeart/2005/8/layout/hierarchy1"/>
    <dgm:cxn modelId="{87766162-A350-4B82-B08B-0DF8F3CEB83E}" type="presParOf" srcId="{526D1B84-812B-4AEB-84F3-68BBE6330B07}" destId="{4D8BD70B-C0FE-456A-9032-1EC7D6FFF101}" srcOrd="0" destOrd="0" presId="urn:microsoft.com/office/officeart/2005/8/layout/hierarchy1"/>
    <dgm:cxn modelId="{EED65284-2DB1-420C-BCAF-BC452A18CB78}" type="presParOf" srcId="{4D8BD70B-C0FE-456A-9032-1EC7D6FFF101}" destId="{B52DFF97-92E5-4AE2-8395-602A9360619A}" srcOrd="0" destOrd="0" presId="urn:microsoft.com/office/officeart/2005/8/layout/hierarchy1"/>
    <dgm:cxn modelId="{22ABCA2A-A262-4FEB-93F1-61051A7258D1}" type="presParOf" srcId="{4D8BD70B-C0FE-456A-9032-1EC7D6FFF101}" destId="{3B2F29B8-AE24-49DC-8121-CC3F60D7AB1C}" srcOrd="1" destOrd="0" presId="urn:microsoft.com/office/officeart/2005/8/layout/hierarchy1"/>
    <dgm:cxn modelId="{68B9E26D-2582-4C8B-891A-AA1456732F23}" type="presParOf" srcId="{526D1B84-812B-4AEB-84F3-68BBE6330B07}" destId="{A7D421E8-4D26-43D1-A53F-453CBF3924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57C3D2-4F7C-49F3-A9D6-60173A4B70B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09B19-782A-4381-9536-3F33BE4D83DE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noProof="0" dirty="0">
              <a:solidFill>
                <a:schemeClr val="tx1"/>
              </a:solidFill>
            </a:rPr>
            <a:t>Définir</a:t>
          </a:r>
          <a:r>
            <a:rPr lang="fr-FR" dirty="0">
              <a:solidFill>
                <a:schemeClr val="tx1"/>
              </a:solidFill>
            </a:rPr>
            <a:t> les fonctions à ajouter | mettre en place l’interface</a:t>
          </a:r>
        </a:p>
      </dgm:t>
    </dgm:pt>
    <dgm:pt modelId="{CAE7C4EE-DA72-4ED7-8C3C-E84D502C9037}" type="parTrans" cxnId="{5D61E0DE-BFCE-4187-A9C5-77A536B9E06A}">
      <dgm:prSet/>
      <dgm:spPr/>
      <dgm:t>
        <a:bodyPr/>
        <a:lstStyle/>
        <a:p>
          <a:endParaRPr lang="en-US"/>
        </a:p>
      </dgm:t>
    </dgm:pt>
    <dgm:pt modelId="{38D39C99-F398-4997-BC2E-5A29408F2367}" type="sibTrans" cxnId="{5D61E0DE-BFCE-4187-A9C5-77A536B9E06A}">
      <dgm:prSet/>
      <dgm:spPr/>
      <dgm:t>
        <a:bodyPr/>
        <a:lstStyle/>
        <a:p>
          <a:endParaRPr lang="en-US"/>
        </a:p>
      </dgm:t>
    </dgm:pt>
    <dgm:pt modelId="{2D9635EB-20DA-442C-869B-2C9D22EA513A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noProof="0" dirty="0">
              <a:solidFill>
                <a:schemeClr val="tx1"/>
              </a:solidFill>
            </a:rPr>
            <a:t>Développement</a:t>
          </a:r>
          <a:r>
            <a:rPr lang="en-US" dirty="0">
              <a:solidFill>
                <a:schemeClr val="tx1"/>
              </a:solidFill>
            </a:rPr>
            <a:t> des fonctions désirées</a:t>
          </a:r>
        </a:p>
      </dgm:t>
    </dgm:pt>
    <dgm:pt modelId="{B2A8B09D-DF85-4B1F-96EE-441F96DBD8FD}" type="parTrans" cxnId="{034B0333-000C-4B5D-A284-6F6834B31584}">
      <dgm:prSet/>
      <dgm:spPr/>
      <dgm:t>
        <a:bodyPr/>
        <a:lstStyle/>
        <a:p>
          <a:endParaRPr lang="en-US"/>
        </a:p>
      </dgm:t>
    </dgm:pt>
    <dgm:pt modelId="{C4B5CB14-3BCD-4973-AA12-BA7BCA2A9ED2}" type="sibTrans" cxnId="{034B0333-000C-4B5D-A284-6F6834B31584}">
      <dgm:prSet/>
      <dgm:spPr/>
      <dgm:t>
        <a:bodyPr/>
        <a:lstStyle/>
        <a:p>
          <a:endParaRPr lang="en-US"/>
        </a:p>
      </dgm:t>
    </dgm:pt>
    <dgm:pt modelId="{0CF627EB-2CF8-4C7C-A2BA-C4BBD90B0E99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noProof="0" dirty="0">
              <a:solidFill>
                <a:schemeClr val="tx1"/>
              </a:solidFill>
            </a:rPr>
            <a:t>Suivi</a:t>
          </a:r>
          <a:r>
            <a:rPr lang="en-US" dirty="0">
              <a:solidFill>
                <a:schemeClr val="tx1"/>
              </a:solidFill>
            </a:rPr>
            <a:t> du projet, commentaires, commit GitHub, Rapport</a:t>
          </a:r>
        </a:p>
      </dgm:t>
    </dgm:pt>
    <dgm:pt modelId="{B208BF3C-19D1-4402-889D-ECC2609E65AE}" type="parTrans" cxnId="{68017E5C-4CEB-408C-8F63-FA02A9470973}">
      <dgm:prSet/>
      <dgm:spPr/>
      <dgm:t>
        <a:bodyPr/>
        <a:lstStyle/>
        <a:p>
          <a:endParaRPr lang="en-US"/>
        </a:p>
      </dgm:t>
    </dgm:pt>
    <dgm:pt modelId="{14019763-D1F7-4307-8BA8-DC10BF568AC1}" type="sibTrans" cxnId="{68017E5C-4CEB-408C-8F63-FA02A9470973}">
      <dgm:prSet/>
      <dgm:spPr/>
      <dgm:t>
        <a:bodyPr/>
        <a:lstStyle/>
        <a:p>
          <a:endParaRPr lang="en-US"/>
        </a:p>
      </dgm:t>
    </dgm:pt>
    <dgm:pt modelId="{9F05B880-D3AC-49DA-AF17-13F48DF7EBA3}" type="pres">
      <dgm:prSet presAssocID="{1457C3D2-4F7C-49F3-A9D6-60173A4B70B3}" presName="diagram" presStyleCnt="0">
        <dgm:presLayoutVars>
          <dgm:dir/>
          <dgm:resizeHandles val="exact"/>
        </dgm:presLayoutVars>
      </dgm:prSet>
      <dgm:spPr/>
    </dgm:pt>
    <dgm:pt modelId="{7261B8A7-3C87-4171-8938-DAB7F85E590E}" type="pres">
      <dgm:prSet presAssocID="{62609B19-782A-4381-9536-3F33BE4D83DE}" presName="node" presStyleLbl="node1" presStyleIdx="0" presStyleCnt="3">
        <dgm:presLayoutVars>
          <dgm:bulletEnabled val="1"/>
        </dgm:presLayoutVars>
      </dgm:prSet>
      <dgm:spPr/>
    </dgm:pt>
    <dgm:pt modelId="{D3338769-A977-466D-BDFB-5BFEEDCBEEC0}" type="pres">
      <dgm:prSet presAssocID="{38D39C99-F398-4997-BC2E-5A29408F2367}" presName="sibTrans" presStyleLbl="sibTrans2D1" presStyleIdx="0" presStyleCnt="2"/>
      <dgm:spPr/>
    </dgm:pt>
    <dgm:pt modelId="{DF8E4BBF-BC55-4DFD-BD9B-624C4F5CE0A9}" type="pres">
      <dgm:prSet presAssocID="{38D39C99-F398-4997-BC2E-5A29408F2367}" presName="connectorText" presStyleLbl="sibTrans2D1" presStyleIdx="0" presStyleCnt="2"/>
      <dgm:spPr/>
    </dgm:pt>
    <dgm:pt modelId="{CB8CCA7E-FAEC-4BF1-B501-A8AC85CF9154}" type="pres">
      <dgm:prSet presAssocID="{2D9635EB-20DA-442C-869B-2C9D22EA513A}" presName="node" presStyleLbl="node1" presStyleIdx="1" presStyleCnt="3">
        <dgm:presLayoutVars>
          <dgm:bulletEnabled val="1"/>
        </dgm:presLayoutVars>
      </dgm:prSet>
      <dgm:spPr/>
    </dgm:pt>
    <dgm:pt modelId="{C0096B6F-AEE2-4809-922A-AA830BABBE6F}" type="pres">
      <dgm:prSet presAssocID="{C4B5CB14-3BCD-4973-AA12-BA7BCA2A9ED2}" presName="sibTrans" presStyleLbl="sibTrans2D1" presStyleIdx="1" presStyleCnt="2"/>
      <dgm:spPr/>
    </dgm:pt>
    <dgm:pt modelId="{0A9FA350-91D4-453D-983F-DE570A737FE0}" type="pres">
      <dgm:prSet presAssocID="{C4B5CB14-3BCD-4973-AA12-BA7BCA2A9ED2}" presName="connectorText" presStyleLbl="sibTrans2D1" presStyleIdx="1" presStyleCnt="2"/>
      <dgm:spPr/>
    </dgm:pt>
    <dgm:pt modelId="{ABA12D7A-F66F-473E-9FC9-89F53FFD1B91}" type="pres">
      <dgm:prSet presAssocID="{0CF627EB-2CF8-4C7C-A2BA-C4BBD90B0E99}" presName="node" presStyleLbl="node1" presStyleIdx="2" presStyleCnt="3">
        <dgm:presLayoutVars>
          <dgm:bulletEnabled val="1"/>
        </dgm:presLayoutVars>
      </dgm:prSet>
      <dgm:spPr/>
    </dgm:pt>
  </dgm:ptLst>
  <dgm:cxnLst>
    <dgm:cxn modelId="{6022791E-3170-4597-B0AD-9FA74A2C6AB8}" type="presOf" srcId="{2D9635EB-20DA-442C-869B-2C9D22EA513A}" destId="{CB8CCA7E-FAEC-4BF1-B501-A8AC85CF9154}" srcOrd="0" destOrd="0" presId="urn:microsoft.com/office/officeart/2005/8/layout/process5"/>
    <dgm:cxn modelId="{034B0333-000C-4B5D-A284-6F6834B31584}" srcId="{1457C3D2-4F7C-49F3-A9D6-60173A4B70B3}" destId="{2D9635EB-20DA-442C-869B-2C9D22EA513A}" srcOrd="1" destOrd="0" parTransId="{B2A8B09D-DF85-4B1F-96EE-441F96DBD8FD}" sibTransId="{C4B5CB14-3BCD-4973-AA12-BA7BCA2A9ED2}"/>
    <dgm:cxn modelId="{68017E5C-4CEB-408C-8F63-FA02A9470973}" srcId="{1457C3D2-4F7C-49F3-A9D6-60173A4B70B3}" destId="{0CF627EB-2CF8-4C7C-A2BA-C4BBD90B0E99}" srcOrd="2" destOrd="0" parTransId="{B208BF3C-19D1-4402-889D-ECC2609E65AE}" sibTransId="{14019763-D1F7-4307-8BA8-DC10BF568AC1}"/>
    <dgm:cxn modelId="{BA128F6D-5F29-40A2-8427-225F213207C9}" type="presOf" srcId="{38D39C99-F398-4997-BC2E-5A29408F2367}" destId="{D3338769-A977-466D-BDFB-5BFEEDCBEEC0}" srcOrd="0" destOrd="0" presId="urn:microsoft.com/office/officeart/2005/8/layout/process5"/>
    <dgm:cxn modelId="{EA281B54-53ED-498B-B969-A1B93C27A65C}" type="presOf" srcId="{C4B5CB14-3BCD-4973-AA12-BA7BCA2A9ED2}" destId="{C0096B6F-AEE2-4809-922A-AA830BABBE6F}" srcOrd="0" destOrd="0" presId="urn:microsoft.com/office/officeart/2005/8/layout/process5"/>
    <dgm:cxn modelId="{2F8FA691-CEEB-4426-A48C-85018191DCCD}" type="presOf" srcId="{62609B19-782A-4381-9536-3F33BE4D83DE}" destId="{7261B8A7-3C87-4171-8938-DAB7F85E590E}" srcOrd="0" destOrd="0" presId="urn:microsoft.com/office/officeart/2005/8/layout/process5"/>
    <dgm:cxn modelId="{C72986B1-F58B-44BD-99B6-AD12E1D73B6E}" type="presOf" srcId="{0CF627EB-2CF8-4C7C-A2BA-C4BBD90B0E99}" destId="{ABA12D7A-F66F-473E-9FC9-89F53FFD1B91}" srcOrd="0" destOrd="0" presId="urn:microsoft.com/office/officeart/2005/8/layout/process5"/>
    <dgm:cxn modelId="{9D7ADFB2-EF0C-48E0-A620-8118C319FB68}" type="presOf" srcId="{C4B5CB14-3BCD-4973-AA12-BA7BCA2A9ED2}" destId="{0A9FA350-91D4-453D-983F-DE570A737FE0}" srcOrd="1" destOrd="0" presId="urn:microsoft.com/office/officeart/2005/8/layout/process5"/>
    <dgm:cxn modelId="{792888B8-FD47-4276-900C-FFBC50F57334}" type="presOf" srcId="{1457C3D2-4F7C-49F3-A9D6-60173A4B70B3}" destId="{9F05B880-D3AC-49DA-AF17-13F48DF7EBA3}" srcOrd="0" destOrd="0" presId="urn:microsoft.com/office/officeart/2005/8/layout/process5"/>
    <dgm:cxn modelId="{5D61E0DE-BFCE-4187-A9C5-77A536B9E06A}" srcId="{1457C3D2-4F7C-49F3-A9D6-60173A4B70B3}" destId="{62609B19-782A-4381-9536-3F33BE4D83DE}" srcOrd="0" destOrd="0" parTransId="{CAE7C4EE-DA72-4ED7-8C3C-E84D502C9037}" sibTransId="{38D39C99-F398-4997-BC2E-5A29408F2367}"/>
    <dgm:cxn modelId="{41420FE2-FC27-402B-A5F5-2D1CFC42BD84}" type="presOf" srcId="{38D39C99-F398-4997-BC2E-5A29408F2367}" destId="{DF8E4BBF-BC55-4DFD-BD9B-624C4F5CE0A9}" srcOrd="1" destOrd="0" presId="urn:microsoft.com/office/officeart/2005/8/layout/process5"/>
    <dgm:cxn modelId="{2BDE97F8-815C-4745-B1A6-1E7E503D7604}" type="presParOf" srcId="{9F05B880-D3AC-49DA-AF17-13F48DF7EBA3}" destId="{7261B8A7-3C87-4171-8938-DAB7F85E590E}" srcOrd="0" destOrd="0" presId="urn:microsoft.com/office/officeart/2005/8/layout/process5"/>
    <dgm:cxn modelId="{7F5A6257-EA11-43F8-9029-DE0C333D1CC0}" type="presParOf" srcId="{9F05B880-D3AC-49DA-AF17-13F48DF7EBA3}" destId="{D3338769-A977-466D-BDFB-5BFEEDCBEEC0}" srcOrd="1" destOrd="0" presId="urn:microsoft.com/office/officeart/2005/8/layout/process5"/>
    <dgm:cxn modelId="{745D872E-EB21-49E9-9B1C-BDE5212726C9}" type="presParOf" srcId="{D3338769-A977-466D-BDFB-5BFEEDCBEEC0}" destId="{DF8E4BBF-BC55-4DFD-BD9B-624C4F5CE0A9}" srcOrd="0" destOrd="0" presId="urn:microsoft.com/office/officeart/2005/8/layout/process5"/>
    <dgm:cxn modelId="{ED7A4081-3885-48EC-B125-C541FD822DCF}" type="presParOf" srcId="{9F05B880-D3AC-49DA-AF17-13F48DF7EBA3}" destId="{CB8CCA7E-FAEC-4BF1-B501-A8AC85CF9154}" srcOrd="2" destOrd="0" presId="urn:microsoft.com/office/officeart/2005/8/layout/process5"/>
    <dgm:cxn modelId="{A0A43CDC-31F8-4707-8058-4B26584E8F30}" type="presParOf" srcId="{9F05B880-D3AC-49DA-AF17-13F48DF7EBA3}" destId="{C0096B6F-AEE2-4809-922A-AA830BABBE6F}" srcOrd="3" destOrd="0" presId="urn:microsoft.com/office/officeart/2005/8/layout/process5"/>
    <dgm:cxn modelId="{0339BA28-2899-4BAB-91D2-5005BC1883AC}" type="presParOf" srcId="{C0096B6F-AEE2-4809-922A-AA830BABBE6F}" destId="{0A9FA350-91D4-453D-983F-DE570A737FE0}" srcOrd="0" destOrd="0" presId="urn:microsoft.com/office/officeart/2005/8/layout/process5"/>
    <dgm:cxn modelId="{A39894E4-2891-49BA-AE0C-9EAAF5D6AB1B}" type="presParOf" srcId="{9F05B880-D3AC-49DA-AF17-13F48DF7EBA3}" destId="{ABA12D7A-F66F-473E-9FC9-89F53FFD1B91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7A9A9-FF3C-47DA-A15C-73713CECE228}">
      <dsp:nvSpPr>
        <dsp:cNvPr id="0" name=""/>
        <dsp:cNvSpPr/>
      </dsp:nvSpPr>
      <dsp:spPr>
        <a:xfrm>
          <a:off x="0" y="42824"/>
          <a:ext cx="2045477" cy="1298878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  <a:alpha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B2E97-C3BE-4B02-9CF5-1681A6592285}">
      <dsp:nvSpPr>
        <dsp:cNvPr id="0" name=""/>
        <dsp:cNvSpPr/>
      </dsp:nvSpPr>
      <dsp:spPr>
        <a:xfrm>
          <a:off x="227275" y="258735"/>
          <a:ext cx="2045477" cy="12988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Introduction et presentation des parties I / II / III</a:t>
          </a:r>
        </a:p>
      </dsp:txBody>
      <dsp:txXfrm>
        <a:off x="265318" y="296778"/>
        <a:ext cx="1969391" cy="1222792"/>
      </dsp:txXfrm>
    </dsp:sp>
    <dsp:sp modelId="{302CF754-89C8-4C39-9943-7C660CC0B5B5}">
      <dsp:nvSpPr>
        <dsp:cNvPr id="0" name=""/>
        <dsp:cNvSpPr/>
      </dsp:nvSpPr>
      <dsp:spPr>
        <a:xfrm>
          <a:off x="2500027" y="42824"/>
          <a:ext cx="2045477" cy="1298878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  <a:alpha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95D62-57D8-4233-8997-81F3075904BD}">
      <dsp:nvSpPr>
        <dsp:cNvPr id="0" name=""/>
        <dsp:cNvSpPr/>
      </dsp:nvSpPr>
      <dsp:spPr>
        <a:xfrm>
          <a:off x="2727303" y="258735"/>
          <a:ext cx="2045477" cy="12988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Retour sur le </a:t>
          </a:r>
          <a:r>
            <a:rPr lang="fr-FR" sz="1600" kern="1200" noProof="0" dirty="0"/>
            <a:t>développement</a:t>
          </a:r>
          <a:r>
            <a:rPr lang="en-US" sz="1600" kern="1200" dirty="0"/>
            <a:t> de la partie IV</a:t>
          </a:r>
        </a:p>
      </dsp:txBody>
      <dsp:txXfrm>
        <a:off x="2765346" y="296778"/>
        <a:ext cx="1969391" cy="1222792"/>
      </dsp:txXfrm>
    </dsp:sp>
    <dsp:sp modelId="{B52DFF97-92E5-4AE2-8395-602A9360619A}">
      <dsp:nvSpPr>
        <dsp:cNvPr id="0" name=""/>
        <dsp:cNvSpPr/>
      </dsp:nvSpPr>
      <dsp:spPr>
        <a:xfrm>
          <a:off x="5000055" y="42824"/>
          <a:ext cx="2045477" cy="1298878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  <a:alpha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F29B8-AE24-49DC-8121-CC3F60D7AB1C}">
      <dsp:nvSpPr>
        <dsp:cNvPr id="0" name=""/>
        <dsp:cNvSpPr/>
      </dsp:nvSpPr>
      <dsp:spPr>
        <a:xfrm>
          <a:off x="5227330" y="258735"/>
          <a:ext cx="2045477" cy="12988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 et </a:t>
          </a:r>
          <a:r>
            <a:rPr lang="fr-FR" sz="1600" kern="1200" noProof="0" dirty="0"/>
            <a:t>ouverture</a:t>
          </a:r>
        </a:p>
      </dsp:txBody>
      <dsp:txXfrm>
        <a:off x="5265373" y="296778"/>
        <a:ext cx="1969391" cy="1222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1B8A7-3C87-4171-8938-DAB7F85E590E}">
      <dsp:nvSpPr>
        <dsp:cNvPr id="0" name=""/>
        <dsp:cNvSpPr/>
      </dsp:nvSpPr>
      <dsp:spPr>
        <a:xfrm>
          <a:off x="6392" y="227059"/>
          <a:ext cx="1910532" cy="1146319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noProof="0" dirty="0">
              <a:solidFill>
                <a:schemeClr val="tx1"/>
              </a:solidFill>
            </a:rPr>
            <a:t>Définir</a:t>
          </a:r>
          <a:r>
            <a:rPr lang="fr-FR" sz="1700" kern="1200" dirty="0">
              <a:solidFill>
                <a:schemeClr val="tx1"/>
              </a:solidFill>
            </a:rPr>
            <a:t> les fonctions à ajouter | mettre en place l’interface</a:t>
          </a:r>
        </a:p>
      </dsp:txBody>
      <dsp:txXfrm>
        <a:off x="39967" y="260634"/>
        <a:ext cx="1843382" cy="1079169"/>
      </dsp:txXfrm>
    </dsp:sp>
    <dsp:sp modelId="{D3338769-A977-466D-BDFB-5BFEEDCBEEC0}">
      <dsp:nvSpPr>
        <dsp:cNvPr id="0" name=""/>
        <dsp:cNvSpPr/>
      </dsp:nvSpPr>
      <dsp:spPr>
        <a:xfrm>
          <a:off x="2085051" y="563312"/>
          <a:ext cx="405032" cy="473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085051" y="658074"/>
        <a:ext cx="283522" cy="284288"/>
      </dsp:txXfrm>
    </dsp:sp>
    <dsp:sp modelId="{CB8CCA7E-FAEC-4BF1-B501-A8AC85CF9154}">
      <dsp:nvSpPr>
        <dsp:cNvPr id="0" name=""/>
        <dsp:cNvSpPr/>
      </dsp:nvSpPr>
      <dsp:spPr>
        <a:xfrm>
          <a:off x="2681137" y="227059"/>
          <a:ext cx="1910532" cy="1146319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noProof="0" dirty="0">
              <a:solidFill>
                <a:schemeClr val="tx1"/>
              </a:solidFill>
            </a:rPr>
            <a:t>Développement</a:t>
          </a:r>
          <a:r>
            <a:rPr lang="en-US" sz="1700" kern="1200" dirty="0">
              <a:solidFill>
                <a:schemeClr val="tx1"/>
              </a:solidFill>
            </a:rPr>
            <a:t> des fonctions désirées</a:t>
          </a:r>
        </a:p>
      </dsp:txBody>
      <dsp:txXfrm>
        <a:off x="2714712" y="260634"/>
        <a:ext cx="1843382" cy="1079169"/>
      </dsp:txXfrm>
    </dsp:sp>
    <dsp:sp modelId="{C0096B6F-AEE2-4809-922A-AA830BABBE6F}">
      <dsp:nvSpPr>
        <dsp:cNvPr id="0" name=""/>
        <dsp:cNvSpPr/>
      </dsp:nvSpPr>
      <dsp:spPr>
        <a:xfrm>
          <a:off x="4759797" y="563312"/>
          <a:ext cx="405032" cy="473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759797" y="658074"/>
        <a:ext cx="283522" cy="284288"/>
      </dsp:txXfrm>
    </dsp:sp>
    <dsp:sp modelId="{ABA12D7A-F66F-473E-9FC9-89F53FFD1B91}">
      <dsp:nvSpPr>
        <dsp:cNvPr id="0" name=""/>
        <dsp:cNvSpPr/>
      </dsp:nvSpPr>
      <dsp:spPr>
        <a:xfrm>
          <a:off x="5355883" y="227059"/>
          <a:ext cx="1910532" cy="1146319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noProof="0" dirty="0">
              <a:solidFill>
                <a:schemeClr val="tx1"/>
              </a:solidFill>
            </a:rPr>
            <a:t>Suivi</a:t>
          </a:r>
          <a:r>
            <a:rPr lang="en-US" sz="1700" kern="1200" dirty="0">
              <a:solidFill>
                <a:schemeClr val="tx1"/>
              </a:solidFill>
            </a:rPr>
            <a:t> du projet, commentaires, commit GitHub, Rapport</a:t>
          </a:r>
        </a:p>
      </dsp:txBody>
      <dsp:txXfrm>
        <a:off x="5389458" y="260634"/>
        <a:ext cx="1843382" cy="1079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B72EDB9-34F0-E95C-6E7F-CECC2B446D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3D5CD4-E2A4-5FCD-0CFE-301CD08A28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754D-6E1C-41DE-AA45-BC58EA3EC97B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7525F8-2EBC-6F00-78F9-3604882D8E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0D5911-6E0D-EB8C-20ED-199A8C8CB0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54030-A356-4909-88C3-61C0F55E36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229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2C63D-0D2C-41AA-96F2-E36800812689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D6083-2584-4E46-8312-05BB1D08C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5888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27/03/2024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78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27/03/2024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20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27/03/2024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27/03/2024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87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27/03/2024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99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27/03/2024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oui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31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27/03/2024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86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27/03/2024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27/03/2024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29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27/03/2024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oui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86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27/03/2024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oui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0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27/03/2024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oui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40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868178" y="1235545"/>
            <a:ext cx="3407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b="1" dirty="0">
                <a:solidFill>
                  <a:srgbClr val="0085B6"/>
                </a:solidFill>
              </a:rPr>
              <a:t>Projet Python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092853" y="2188061"/>
            <a:ext cx="295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BRONNER-BERENGER Mathis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87B4402-E883-3AD8-2CFB-AA7FF9715D08}"/>
              </a:ext>
            </a:extLst>
          </p:cNvPr>
          <p:cNvSpPr txBox="1"/>
          <p:nvPr/>
        </p:nvSpPr>
        <p:spPr>
          <a:xfrm>
            <a:off x="107504" y="46599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87453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528498" y="627534"/>
            <a:ext cx="1458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Partie IV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08273" y="1388264"/>
            <a:ext cx="36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5B6"/>
                </a:solidFill>
              </a:rPr>
              <a:t>Explication des fonctions principales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E71FFF-03DA-C5B6-0C54-EBFAE3853179}"/>
              </a:ext>
            </a:extLst>
          </p:cNvPr>
          <p:cNvSpPr txBox="1"/>
          <p:nvPr/>
        </p:nvSpPr>
        <p:spPr>
          <a:xfrm>
            <a:off x="107504" y="46599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F876A94-758E-70FB-5597-AACD14D5B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33" y="1851670"/>
            <a:ext cx="4558617" cy="26130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B080DAC-4528-7BB1-ABC7-2CCF05FAB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405" y="1851670"/>
            <a:ext cx="1905075" cy="91056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658D0C-1397-B8A9-8E66-9B7B2E43A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3447297"/>
            <a:ext cx="1872296" cy="101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8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528498" y="627534"/>
            <a:ext cx="1458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Partie IV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08273" y="1388264"/>
            <a:ext cx="36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5B6"/>
                </a:solidFill>
              </a:rPr>
              <a:t>Explication des fonctions principales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E71FFF-03DA-C5B6-0C54-EBFAE3853179}"/>
              </a:ext>
            </a:extLst>
          </p:cNvPr>
          <p:cNvSpPr txBox="1"/>
          <p:nvPr/>
        </p:nvSpPr>
        <p:spPr>
          <a:xfrm>
            <a:off x="107504" y="46599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11</a:t>
            </a:r>
          </a:p>
        </p:txBody>
      </p: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190A015B-10FC-B9C4-CE26-D94082DFA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79" y="2138552"/>
            <a:ext cx="2129155" cy="1181735"/>
          </a:xfrm>
          <a:prstGeom prst="rect">
            <a:avLst/>
          </a:prstGeom>
        </p:spPr>
      </p:pic>
      <p:pic>
        <p:nvPicPr>
          <p:cNvPr id="6" name="Image 5" descr="Une image contenant texte, capture d’écran, multimédia, logiciel&#10;&#10;Description générée automatiquement">
            <a:extLst>
              <a:ext uri="{FF2B5EF4-FFF2-40B4-BE49-F238E27FC236}">
                <a16:creationId xmlns:a16="http://schemas.microsoft.com/office/drawing/2014/main" id="{75FF0AA8-3C79-9DB4-558D-3F72DE7E1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995" y="2138552"/>
            <a:ext cx="1730375" cy="1602740"/>
          </a:xfrm>
          <a:prstGeom prst="rect">
            <a:avLst/>
          </a:prstGeom>
        </p:spPr>
      </p:pic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63677210-7424-66DC-893B-63FE69D18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138552"/>
            <a:ext cx="1774825" cy="169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33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897985" y="2166704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Première expérience tkinter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Utilisation de nouvelles bibliothèques (CTk, webbrowser) et de nouveaux concept python (fonction lambda)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Travail collaboratif (même si travail seul)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Manipulation GitHub et suivi de projet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9552" y="627534"/>
            <a:ext cx="1806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08273" y="1388264"/>
            <a:ext cx="19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5B6"/>
                </a:solidFill>
              </a:rPr>
              <a:t>Expérience retirée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E71FFF-03DA-C5B6-0C54-EBFAE3853179}"/>
              </a:ext>
            </a:extLst>
          </p:cNvPr>
          <p:cNvSpPr txBox="1"/>
          <p:nvPr/>
        </p:nvSpPr>
        <p:spPr>
          <a:xfrm>
            <a:off x="107504" y="46599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848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908273" y="2139702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Amélioration de fonctions : Changement langue, plus de matériaux, unité de tau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Pyinstaller pour créer un fichier .exe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Inno Setup pour créer un setup file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9552" y="641194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08273" y="1388264"/>
            <a:ext cx="116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5B6"/>
                </a:solidFill>
              </a:rPr>
              <a:t>Ouverture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E71FFF-03DA-C5B6-0C54-EBFAE3853179}"/>
              </a:ext>
            </a:extLst>
          </p:cNvPr>
          <p:cNvSpPr txBox="1"/>
          <p:nvPr/>
        </p:nvSpPr>
        <p:spPr>
          <a:xfrm>
            <a:off x="107504" y="46599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02551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6797" y="627534"/>
            <a:ext cx="1701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Sommaire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E71FFF-03DA-C5B6-0C54-EBFAE3853179}"/>
              </a:ext>
            </a:extLst>
          </p:cNvPr>
          <p:cNvSpPr txBox="1"/>
          <p:nvPr/>
        </p:nvSpPr>
        <p:spPr>
          <a:xfrm>
            <a:off x="107504" y="46599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graphicFrame>
        <p:nvGraphicFramePr>
          <p:cNvPr id="13" name="ZoneTexte 5">
            <a:extLst>
              <a:ext uri="{FF2B5EF4-FFF2-40B4-BE49-F238E27FC236}">
                <a16:creationId xmlns:a16="http://schemas.microsoft.com/office/drawing/2014/main" id="{C6694929-D431-F2D5-6338-56E84D196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5959307"/>
              </p:ext>
            </p:extLst>
          </p:nvPr>
        </p:nvGraphicFramePr>
        <p:xfrm>
          <a:off x="899592" y="1964328"/>
          <a:ext cx="7272808" cy="1600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96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899592" y="1964328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Construire une interface graphique pour modéliser l’évolution des coefficients d’atténuations massique pour des photons qui traversent différents milieux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Segmentation en plusieurs étapes pour coder les différentes parties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Grande part de liberté pour la dernière étape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35503" y="627534"/>
            <a:ext cx="204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E71FFF-03DA-C5B6-0C54-EBFAE3853179}"/>
              </a:ext>
            </a:extLst>
          </p:cNvPr>
          <p:cNvSpPr txBox="1"/>
          <p:nvPr/>
        </p:nvSpPr>
        <p:spPr>
          <a:xfrm>
            <a:off x="107504" y="46599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6706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634299" y="627534"/>
            <a:ext cx="1246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Partie I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E71FFF-03DA-C5B6-0C54-EBFAE3853179}"/>
              </a:ext>
            </a:extLst>
          </p:cNvPr>
          <p:cNvSpPr txBox="1"/>
          <p:nvPr/>
        </p:nvSpPr>
        <p:spPr>
          <a:xfrm>
            <a:off x="107504" y="46599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CB26F1C-6933-478C-17C7-1AEE80F74D79}"/>
              </a:ext>
            </a:extLst>
          </p:cNvPr>
          <p:cNvSpPr/>
          <p:nvPr/>
        </p:nvSpPr>
        <p:spPr>
          <a:xfrm>
            <a:off x="313256" y="1707654"/>
            <a:ext cx="4603916" cy="22378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Construction de la base de données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Plot et vérification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Attention au format de la base de données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" name="Image 2" descr="Une image contenant texte, capture d’écran, nombre, ligne&#10;&#10;Description générée automatiquement">
            <a:extLst>
              <a:ext uri="{FF2B5EF4-FFF2-40B4-BE49-F238E27FC236}">
                <a16:creationId xmlns:a16="http://schemas.microsoft.com/office/drawing/2014/main" id="{37C2FD40-4289-58D2-BF7E-2C5BD3D98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730" t="24207"/>
          <a:stretch/>
        </p:blipFill>
        <p:spPr>
          <a:xfrm>
            <a:off x="5649436" y="2665636"/>
            <a:ext cx="3389743" cy="1872208"/>
          </a:xfrm>
          <a:prstGeom prst="rect">
            <a:avLst/>
          </a:prstGeom>
        </p:spPr>
      </p:pic>
      <p:pic>
        <p:nvPicPr>
          <p:cNvPr id="14" name="Image 13" descr="Une image contenant texte, capture d’écran, nombre, ligne&#10;&#10;Description générée automatiquement">
            <a:extLst>
              <a:ext uri="{FF2B5EF4-FFF2-40B4-BE49-F238E27FC236}">
                <a16:creationId xmlns:a16="http://schemas.microsoft.com/office/drawing/2014/main" id="{66B8CD1D-1B73-A702-9578-BBAAD8B01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604"/>
          <a:stretch/>
        </p:blipFill>
        <p:spPr>
          <a:xfrm>
            <a:off x="5868144" y="195486"/>
            <a:ext cx="2952328" cy="24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7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586209" y="627534"/>
            <a:ext cx="1343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Partie II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E71FFF-03DA-C5B6-0C54-EBFAE3853179}"/>
              </a:ext>
            </a:extLst>
          </p:cNvPr>
          <p:cNvSpPr txBox="1"/>
          <p:nvPr/>
        </p:nvSpPr>
        <p:spPr>
          <a:xfrm>
            <a:off x="107504" y="46599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pic>
        <p:nvPicPr>
          <p:cNvPr id="3" name="Image 2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893F7789-8E72-DD3F-6FFE-CA6CC9105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445433"/>
            <a:ext cx="3780155" cy="276225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B64E7FD-8BC2-1EA9-70A7-5061E008AF9B}"/>
              </a:ext>
            </a:extLst>
          </p:cNvPr>
          <p:cNvSpPr/>
          <p:nvPr/>
        </p:nvSpPr>
        <p:spPr>
          <a:xfrm>
            <a:off x="313256" y="1707654"/>
            <a:ext cx="4603916" cy="22378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Implementer l’étape 1 dans une fenêtre tkinter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Test des variables de contrôle pour afficher plusieurs courbes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65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538121" y="627534"/>
            <a:ext cx="1439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Partie III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E71FFF-03DA-C5B6-0C54-EBFAE3853179}"/>
              </a:ext>
            </a:extLst>
          </p:cNvPr>
          <p:cNvSpPr txBox="1"/>
          <p:nvPr/>
        </p:nvSpPr>
        <p:spPr>
          <a:xfrm>
            <a:off x="107504" y="46599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CB26F1C-6933-478C-17C7-1AEE80F74D79}"/>
              </a:ext>
            </a:extLst>
          </p:cNvPr>
          <p:cNvSpPr/>
          <p:nvPr/>
        </p:nvSpPr>
        <p:spPr>
          <a:xfrm>
            <a:off x="827584" y="1198038"/>
            <a:ext cx="7488832" cy="9416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Amélioration de l’étape précédente | Plus de matériaux | Plus d’interactions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Curseur un peu délicat | titre des frames</a:t>
            </a:r>
          </a:p>
        </p:txBody>
      </p:sp>
      <p:pic>
        <p:nvPicPr>
          <p:cNvPr id="3" name="Image 2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3E2F0B79-8B05-5DDE-F290-FEF31C028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587" y="2275971"/>
            <a:ext cx="4862823" cy="238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2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528499" y="627534"/>
            <a:ext cx="1458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Partie IV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08273" y="1388264"/>
            <a:ext cx="2784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5B6"/>
                </a:solidFill>
              </a:rPr>
              <a:t>Logique de développement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E71FFF-03DA-C5B6-0C54-EBFAE3853179}"/>
              </a:ext>
            </a:extLst>
          </p:cNvPr>
          <p:cNvSpPr txBox="1"/>
          <p:nvPr/>
        </p:nvSpPr>
        <p:spPr>
          <a:xfrm>
            <a:off x="107504" y="46599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  <p:graphicFrame>
        <p:nvGraphicFramePr>
          <p:cNvPr id="17" name="ZoneTexte 5">
            <a:extLst>
              <a:ext uri="{FF2B5EF4-FFF2-40B4-BE49-F238E27FC236}">
                <a16:creationId xmlns:a16="http://schemas.microsoft.com/office/drawing/2014/main" id="{55214052-55C3-CFAA-DDC2-57D4C813B1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3743140"/>
              </p:ext>
            </p:extLst>
          </p:nvPr>
        </p:nvGraphicFramePr>
        <p:xfrm>
          <a:off x="899592" y="1964328"/>
          <a:ext cx="7272808" cy="1600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lèche : courbe vers la gauche 1">
            <a:extLst>
              <a:ext uri="{FF2B5EF4-FFF2-40B4-BE49-F238E27FC236}">
                <a16:creationId xmlns:a16="http://schemas.microsoft.com/office/drawing/2014/main" id="{38280F40-B6D2-9B15-2705-67984688CB64}"/>
              </a:ext>
            </a:extLst>
          </p:cNvPr>
          <p:cNvSpPr/>
          <p:nvPr/>
        </p:nvSpPr>
        <p:spPr>
          <a:xfrm rot="5400000">
            <a:off x="5400092" y="2823778"/>
            <a:ext cx="936104" cy="2016224"/>
          </a:xfrm>
          <a:prstGeom prst="curvedLef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33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528498" y="627534"/>
            <a:ext cx="1458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Partie IV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08273" y="1388264"/>
            <a:ext cx="36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5B6"/>
                </a:solidFill>
              </a:rPr>
              <a:t>Explication des fonctions principales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E71FFF-03DA-C5B6-0C54-EBFAE3853179}"/>
              </a:ext>
            </a:extLst>
          </p:cNvPr>
          <p:cNvSpPr txBox="1"/>
          <p:nvPr/>
        </p:nvSpPr>
        <p:spPr>
          <a:xfrm>
            <a:off x="107504" y="46599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0FCF5A0-DBC9-8960-20E1-6FFDFC31C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04" y="1840224"/>
            <a:ext cx="490518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6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528498" y="627534"/>
            <a:ext cx="1458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Partie IV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08273" y="1388264"/>
            <a:ext cx="36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5B6"/>
                </a:solidFill>
              </a:rPr>
              <a:t>Explication des fonctions principales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E71FFF-03DA-C5B6-0C54-EBFAE3853179}"/>
              </a:ext>
            </a:extLst>
          </p:cNvPr>
          <p:cNvSpPr txBox="1"/>
          <p:nvPr/>
        </p:nvSpPr>
        <p:spPr>
          <a:xfrm>
            <a:off x="107504" y="46599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</a:p>
        </p:txBody>
      </p:sp>
      <p:pic>
        <p:nvPicPr>
          <p:cNvPr id="2" name="Image 1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DF348B19-1C92-7606-43E2-FAC442B31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1" y="2204506"/>
            <a:ext cx="1663065" cy="1169035"/>
          </a:xfrm>
          <a:prstGeom prst="rect">
            <a:avLst/>
          </a:prstGeom>
        </p:spPr>
      </p:pic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E746212A-C7BD-6910-1B09-F50828F52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204506"/>
            <a:ext cx="1663065" cy="135763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088B558-A33C-CDB0-7131-7877AC05B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204506"/>
            <a:ext cx="3114075" cy="168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217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</TotalTime>
  <Words>254</Words>
  <Application>Microsoft Office PowerPoint</Application>
  <PresentationFormat>Affichage à l'écran (16:9)</PresentationFormat>
  <Paragraphs>70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Aptos</vt:lpstr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Aurélien RACAULT</dc:creator>
  <cp:lastModifiedBy>Mathis BRONNER - - BERENGER</cp:lastModifiedBy>
  <cp:revision>23</cp:revision>
  <dcterms:created xsi:type="dcterms:W3CDTF">2016-10-18T12:03:56Z</dcterms:created>
  <dcterms:modified xsi:type="dcterms:W3CDTF">2024-03-28T17:21:03Z</dcterms:modified>
</cp:coreProperties>
</file>