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66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69" r:id="rId17"/>
    <p:sldId id="260" r:id="rId18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ías Vargas" initials="MV" lastIdx="1" clrIdx="0">
    <p:extLst>
      <p:ext uri="{19B8F6BF-5375-455C-9EA6-DF929625EA0E}">
        <p15:presenceInfo xmlns:p15="http://schemas.microsoft.com/office/powerpoint/2012/main" userId="51cdcc8da33705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277-C098-42EA-889B-CC503DE8B397}" type="datetime1">
              <a:rPr lang="es-MX" smtClean="0"/>
              <a:t>28/02/2022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8CE0281-66A0-46B8-BDE2-AEF0C7453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34B60-5A0F-465A-808B-13272E305246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EDED1C-4656-4CF8-AD34-DC4A65BB3913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71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692D8E-38B3-4EB1-A30F-EFEFCBA4E6C3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28E29-4F09-4F35-B114-A0C57C786301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DBFCC-146A-4E7F-9422-4EE85D085706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D3779-7211-47C7-BECA-B1AFAF7B86C3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13" name="Cuadro de texto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89E76-E3F0-4938-8BB7-FFFDFCB6943F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0B917-A226-4DF2-8E01-C1F2C1153D2E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8D411-61F2-48D0-8FC7-BA92185B2C1B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1" name="Marcador de posición de texto vertical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49853-F778-4BB8-A1AE-5E3FCD60B69B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8" name="Marcador de posición de texto vertical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1899A-1A39-40E5-BDDD-75D4DFDA95E6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4EB19-0570-4096-8C91-BA6CD2A6C93D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C1986-9EFA-4A7A-95D6-9F8349F5D5AA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9CC76-9FDE-409D-A227-AC3A655399E5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3" name="Marcador de contenido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E8133-5847-4D9A-A359-61D241768CD5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3" name="Marcador de contenido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225CA-F6FC-4527-A543-89CA37150B4E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41C89-4C44-465A-B8DA-A58557E9097F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485CB-05A1-44A2-A716-9A722653A1A5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1920-ED34-4156-820D-4A086547CD52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6739C5-F179-4A90-9AF3-F1C84C15E497}" type="datetime1">
              <a:rPr lang="es-MX" noProof="0" smtClean="0"/>
              <a:t>28/02/2022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>
                <a:tint val="90000"/>
                <a:lumMod val="91000"/>
                <a:lumOff val="9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CA3DD7FC-82E8-4175-89FD-06D0291FA9AF}" type="datetime1">
              <a:rPr lang="es-MX" noProof="0" smtClean="0"/>
              <a:t>28/02/2022</a:t>
            </a:fld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2" name="Imagen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" name="Imagen 4" descr="Placa de Petri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5961" y="10"/>
            <a:ext cx="4916039" cy="68579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053" y="1855433"/>
            <a:ext cx="5280026" cy="1648040"/>
          </a:xfrm>
        </p:spPr>
        <p:txBody>
          <a:bodyPr rtlCol="0">
            <a:normAutofit/>
          </a:bodyPr>
          <a:lstStyle/>
          <a:p>
            <a:pPr rtl="0"/>
            <a:r>
              <a:rPr lang="es-MX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BASE DE DATOS:</a:t>
            </a:r>
            <a:br>
              <a:rPr lang="es-MX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858425C-2E5D-4E77-80A9-961115778149}"/>
              </a:ext>
            </a:extLst>
          </p:cNvPr>
          <p:cNvSpPr txBox="1">
            <a:spLocks/>
          </p:cNvSpPr>
          <p:nvPr/>
        </p:nvSpPr>
        <p:spPr>
          <a:xfrm>
            <a:off x="1707563" y="3805314"/>
            <a:ext cx="3685005" cy="7479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Alumno</a:t>
            </a:r>
            <a:r>
              <a:rPr lang="es-MX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: Vargas matias</a:t>
            </a:r>
          </a:p>
          <a:p>
            <a:endParaRPr lang="es-MX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2000" b="1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Profesor</a:t>
            </a:r>
            <a:r>
              <a:rPr lang="es-MX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: federico DORREGO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3F5A5DF-9E7C-4D88-A123-681FA8D09EC5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7D1682-A856-4F46-B51D-907DC6543712}"/>
              </a:ext>
            </a:extLst>
          </p:cNvPr>
          <p:cNvSpPr txBox="1">
            <a:spLocks/>
          </p:cNvSpPr>
          <p:nvPr/>
        </p:nvSpPr>
        <p:spPr>
          <a:xfrm>
            <a:off x="-1" y="680360"/>
            <a:ext cx="11656381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de triggers con tablas receptoras de cambios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FA78B9-E2EA-4AE8-8A0B-8D7E5A19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7496"/>
            <a:ext cx="5557420" cy="52131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41DA89-0E51-4700-86F2-07D476A2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56" y="1347496"/>
            <a:ext cx="6767743" cy="52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2ADD982-335A-45DD-9211-293F7995176E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69D5FB-7CAF-4C69-9823-35B3CB1CDF7C}"/>
              </a:ext>
            </a:extLst>
          </p:cNvPr>
          <p:cNvSpPr txBox="1">
            <a:spLocks/>
          </p:cNvSpPr>
          <p:nvPr/>
        </p:nvSpPr>
        <p:spPr>
          <a:xfrm>
            <a:off x="-1" y="680360"/>
            <a:ext cx="12118019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usuarios y concesión y revocacion de permisos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C16F3A-E83E-42D6-A711-200E1B67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7" y="1256421"/>
            <a:ext cx="5296639" cy="53156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119D74-E2FF-4B3E-A254-15E9469C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08" y="1256421"/>
            <a:ext cx="548716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893ECF-BCCC-4DB7-B52E-78D2BAEEB234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624BEC-A873-43A1-A110-C840358D1924}"/>
              </a:ext>
            </a:extLst>
          </p:cNvPr>
          <p:cNvSpPr txBox="1">
            <a:spLocks/>
          </p:cNvSpPr>
          <p:nvPr/>
        </p:nvSpPr>
        <p:spPr>
          <a:xfrm>
            <a:off x="0" y="680360"/>
            <a:ext cx="5885896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de transacciones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9613A-29B7-44C0-9A12-DE7EAFE1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60" y="1541304"/>
            <a:ext cx="481079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2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688C67-1605-4E01-959C-4643B6F538EB}"/>
              </a:ext>
            </a:extLst>
          </p:cNvPr>
          <p:cNvSpPr txBox="1">
            <a:spLocks/>
          </p:cNvSpPr>
          <p:nvPr/>
        </p:nvSpPr>
        <p:spPr>
          <a:xfrm>
            <a:off x="796596" y="142029"/>
            <a:ext cx="10598808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inserción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6B678B-2E4F-46A9-9437-B5831F3F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2" y="993948"/>
            <a:ext cx="3591426" cy="50299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313F2F-D8CA-4161-94E8-58318A8A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31" y="993948"/>
            <a:ext cx="3458058" cy="35437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1E0B10-AC35-4415-A24C-E92EA2B2C136}"/>
              </a:ext>
            </a:extLst>
          </p:cNvPr>
          <p:cNvSpPr txBox="1"/>
          <p:nvPr/>
        </p:nvSpPr>
        <p:spPr>
          <a:xfrm>
            <a:off x="4811420" y="4964110"/>
            <a:ext cx="609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ingreso de los registros se hizo de forma manual y la cantidad de los mismos es reducida, esto con la finalidad de poder testear con más facilidad la funcionalidad de las tablas.</a:t>
            </a:r>
            <a:b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ángulo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2" name="Imagen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posición de imagen 5" descr="Laboratorio de ciencia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734" y="1358901"/>
            <a:ext cx="4935140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sz="4800" dirty="0"/>
              <a:t>GRACIAS POR ENSEÑARME!!</a:t>
            </a: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ángulo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814A837-FF79-436D-AE5D-DFA505AA9965}"/>
              </a:ext>
            </a:extLst>
          </p:cNvPr>
          <p:cNvSpPr txBox="1">
            <a:spLocks/>
          </p:cNvSpPr>
          <p:nvPr/>
        </p:nvSpPr>
        <p:spPr>
          <a:xfrm>
            <a:off x="516476" y="1189607"/>
            <a:ext cx="5268806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PRESENTACIÓN DE LA BASE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A5441A-4FF2-49A7-B14A-004D8F780ACF}"/>
              </a:ext>
            </a:extLst>
          </p:cNvPr>
          <p:cNvSpPr txBox="1"/>
          <p:nvPr/>
        </p:nvSpPr>
        <p:spPr>
          <a:xfrm>
            <a:off x="525420" y="1899822"/>
            <a:ext cx="79527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base de datos del hospital tiene como objetivo recopilar información de las citas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cada paciente registre con el establecimiento .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exponen los datos tanto como de los profesionales médicos y sus especialidades, 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así también de las personas que requieren tales atenciones.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datos son ficticios y cargados manualmente al solo fin de prueba de la base.</a:t>
            </a: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BBDD consta de 9 tablas.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EA7B2D-EF34-4E44-AE54-E791845F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0"/>
            <a:ext cx="3860800" cy="68580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ángulo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814A837-FF79-436D-AE5D-DFA505AA9965}"/>
              </a:ext>
            </a:extLst>
          </p:cNvPr>
          <p:cNvSpPr txBox="1">
            <a:spLocks/>
          </p:cNvSpPr>
          <p:nvPr/>
        </p:nvSpPr>
        <p:spPr>
          <a:xfrm>
            <a:off x="3223379" y="440624"/>
            <a:ext cx="2031416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A5441A-4FF2-49A7-B14A-004D8F780ACF}"/>
              </a:ext>
            </a:extLst>
          </p:cNvPr>
          <p:cNvSpPr txBox="1"/>
          <p:nvPr/>
        </p:nvSpPr>
        <p:spPr>
          <a:xfrm>
            <a:off x="692181" y="1159562"/>
            <a:ext cx="7715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Base de datos del hospital tiene como objetivo principal el registro y control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las diferentes consultas que se llevan a cabo con los especialistas médicos que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forman parte del mismo, así como la finalidad de consultar las distintas Obras 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sociales con las que los distintos pacientes cuenten para dar con aquel profesional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justamente reciba la misma.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36B990-0EE6-4E06-9914-3F2270F04718}"/>
              </a:ext>
            </a:extLst>
          </p:cNvPr>
          <p:cNvSpPr txBox="1">
            <a:spLocks/>
          </p:cNvSpPr>
          <p:nvPr/>
        </p:nvSpPr>
        <p:spPr>
          <a:xfrm>
            <a:off x="1794421" y="2825330"/>
            <a:ext cx="4889331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Situacion problemática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3C74BA-65C7-4811-98AB-42FAABD006A6}"/>
              </a:ext>
            </a:extLst>
          </p:cNvPr>
          <p:cNvSpPr txBox="1"/>
          <p:nvPr/>
        </p:nvSpPr>
        <p:spPr>
          <a:xfrm>
            <a:off x="692181" y="3525927"/>
            <a:ext cx="771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misma surge de la necesidad del hospital de llevar un registro en donde se 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concentre la totalidad de los turnos concertados con cada uno de los profesionales </a:t>
            </a:r>
          </a:p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los que la institución cuenta.</a:t>
            </a:r>
            <a:b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31766-F333-461D-9902-1014D532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68580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5F9E9A8-03A6-4707-8BBF-1F66670F5D72}"/>
              </a:ext>
            </a:extLst>
          </p:cNvPr>
          <p:cNvSpPr txBox="1">
            <a:spLocks/>
          </p:cNvSpPr>
          <p:nvPr/>
        </p:nvSpPr>
        <p:spPr>
          <a:xfrm>
            <a:off x="1794421" y="4580864"/>
            <a:ext cx="4889331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6D845D-94E9-412C-B336-723410E739E1}"/>
              </a:ext>
            </a:extLst>
          </p:cNvPr>
          <p:cNvSpPr txBox="1"/>
          <p:nvPr/>
        </p:nvSpPr>
        <p:spPr>
          <a:xfrm>
            <a:off x="692181" y="5183862"/>
            <a:ext cx="771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</a:t>
            </a:r>
            <a:r>
              <a:rPr lang="es-A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Workbench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Diagrams.net</a:t>
            </a:r>
          </a:p>
          <a:p>
            <a:pPr marL="285750" indent="-285750">
              <a:buFontTx/>
              <a:buChar char="-"/>
            </a:pP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Excel</a:t>
            </a:r>
            <a:b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688C67-1605-4E01-959C-4643B6F538EB}"/>
              </a:ext>
            </a:extLst>
          </p:cNvPr>
          <p:cNvSpPr txBox="1">
            <a:spLocks/>
          </p:cNvSpPr>
          <p:nvPr/>
        </p:nvSpPr>
        <p:spPr>
          <a:xfrm>
            <a:off x="3037294" y="292950"/>
            <a:ext cx="5627312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Diagrama entidad relación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E012F9-473B-4A55-A7EE-9A7D84C2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9" y="831281"/>
            <a:ext cx="7957515" cy="59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37CBF8-76B0-4E4C-A978-BABF194E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860172"/>
            <a:ext cx="10097909" cy="583011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83C960D-944B-4470-AE10-9AC5DDB45707}"/>
              </a:ext>
            </a:extLst>
          </p:cNvPr>
          <p:cNvSpPr txBox="1">
            <a:spLocks/>
          </p:cNvSpPr>
          <p:nvPr/>
        </p:nvSpPr>
        <p:spPr>
          <a:xfrm>
            <a:off x="1284867" y="230806"/>
            <a:ext cx="9622263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Listado de tablas – descripción de estructura</a:t>
            </a:r>
          </a:p>
        </p:txBody>
      </p:sp>
    </p:spTree>
    <p:extLst>
      <p:ext uri="{BB962C8B-B14F-4D97-AF65-F5344CB8AC3E}">
        <p14:creationId xmlns:p14="http://schemas.microsoft.com/office/powerpoint/2010/main" val="395118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C688C67-1605-4E01-959C-4643B6F538EB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3B474D-8CE5-42A4-8BF1-27291815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343"/>
            <a:ext cx="5968754" cy="50501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7583D9-C9AA-4A4C-BAC2-EB807D81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5343"/>
            <a:ext cx="5844466" cy="505018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0DA6980-DDC8-4584-B103-8DFC002C352B}"/>
              </a:ext>
            </a:extLst>
          </p:cNvPr>
          <p:cNvSpPr txBox="1">
            <a:spLocks/>
          </p:cNvSpPr>
          <p:nvPr/>
        </p:nvSpPr>
        <p:spPr>
          <a:xfrm>
            <a:off x="0" y="680360"/>
            <a:ext cx="4225771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Creación de tablas</a:t>
            </a:r>
          </a:p>
        </p:txBody>
      </p:sp>
    </p:spTree>
    <p:extLst>
      <p:ext uri="{BB962C8B-B14F-4D97-AF65-F5344CB8AC3E}">
        <p14:creationId xmlns:p14="http://schemas.microsoft.com/office/powerpoint/2010/main" val="411994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244992-F6AC-43F2-B6C0-F3356353FE20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AFEBC6-9FC7-4616-9014-2ADDAF6CEBE8}"/>
              </a:ext>
            </a:extLst>
          </p:cNvPr>
          <p:cNvSpPr txBox="1">
            <a:spLocks/>
          </p:cNvSpPr>
          <p:nvPr/>
        </p:nvSpPr>
        <p:spPr>
          <a:xfrm>
            <a:off x="0" y="680360"/>
            <a:ext cx="4225771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de views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9B1E0D-692F-4B29-B842-6E99085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242" y="680360"/>
            <a:ext cx="5813024" cy="59791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1D02FF-75F4-4059-AB53-981396DF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8" y="1859654"/>
            <a:ext cx="5559854" cy="11145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EEA49F-9718-4178-9A4B-9528B08D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8" y="3429000"/>
            <a:ext cx="5048955" cy="110505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D7CD670-0454-4CFA-951A-A2C8E57A3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88" y="5008561"/>
            <a:ext cx="508706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45C3DE-7DFC-4549-B3A8-9EA11E0838B7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B6470A-A08A-45D8-8828-AFC6CB480EE8}"/>
              </a:ext>
            </a:extLst>
          </p:cNvPr>
          <p:cNvSpPr txBox="1">
            <a:spLocks/>
          </p:cNvSpPr>
          <p:nvPr/>
        </p:nvSpPr>
        <p:spPr>
          <a:xfrm>
            <a:off x="0" y="680360"/>
            <a:ext cx="4971495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de funciones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D83D4C-7A60-4CF4-AC18-452E3275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2673"/>
            <a:ext cx="7732450" cy="54553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9CDCC4-D1A9-449C-B60F-E65FF2C7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81" y="1494410"/>
            <a:ext cx="6077819" cy="1057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39F3F5-24B8-4DDD-9EE2-23252BC1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87" y="4430930"/>
            <a:ext cx="5937606" cy="9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DFACDD8-6AB8-401E-A4C6-37688652F382}"/>
              </a:ext>
            </a:extLst>
          </p:cNvPr>
          <p:cNvSpPr txBox="1">
            <a:spLocks/>
          </p:cNvSpPr>
          <p:nvPr/>
        </p:nvSpPr>
        <p:spPr>
          <a:xfrm>
            <a:off x="0" y="142029"/>
            <a:ext cx="8516080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Script de creación de objetos en la bbdd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7DB4FA5-DD5E-42E3-BA60-4ACAAFFDF4B2}"/>
              </a:ext>
            </a:extLst>
          </p:cNvPr>
          <p:cNvSpPr txBox="1">
            <a:spLocks/>
          </p:cNvSpPr>
          <p:nvPr/>
        </p:nvSpPr>
        <p:spPr>
          <a:xfrm>
            <a:off x="0" y="680360"/>
            <a:ext cx="6676008" cy="53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3300" u="sng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Creacion de stored procedures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5EE9B3-FF67-4F5C-AFB3-D74C1CE1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53112"/>
            <a:ext cx="6169980" cy="43019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128636-2315-4DCB-BD30-8D644767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1" y="1353112"/>
            <a:ext cx="5925377" cy="31341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4D3FE3-9695-458F-A394-C1194F47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" y="5334653"/>
            <a:ext cx="5474175" cy="13813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7ECB48C-6397-4518-BD86-A24F3C846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20" y="4076295"/>
            <a:ext cx="611590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085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879_TF33443810_Win32" id="{E74F0932-8931-4D1A-A189-1DA4C69F8975}" vid="{9187C9FC-262E-4770-AE08-DB6F8F337D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laboratorio</Template>
  <TotalTime>349</TotalTime>
  <Words>344</Words>
  <Application>Microsoft Office PowerPoint</Application>
  <PresentationFormat>Panorámica</PresentationFormat>
  <Paragraphs>56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Gota</vt:lpstr>
      <vt:lpstr>BASE DE DATOS: HOSPITAL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ENSEÑARME!!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HOSPITAL</dc:title>
  <dc:creator>Matías Vargas</dc:creator>
  <cp:lastModifiedBy>Matías Vargas</cp:lastModifiedBy>
  <cp:revision>20</cp:revision>
  <dcterms:created xsi:type="dcterms:W3CDTF">2022-02-26T21:03:43Z</dcterms:created>
  <dcterms:modified xsi:type="dcterms:W3CDTF">2022-02-28T18:38:46Z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