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63" r:id="rId4"/>
    <p:sldId id="258" r:id="rId5"/>
    <p:sldId id="259" r:id="rId6"/>
    <p:sldId id="265" r:id="rId7"/>
    <p:sldId id="266" r:id="rId8"/>
    <p:sldId id="260" r:id="rId9"/>
    <p:sldId id="267" r:id="rId10"/>
    <p:sldId id="270" r:id="rId11"/>
    <p:sldId id="268" r:id="rId12"/>
    <p:sldId id="271" r:id="rId13"/>
    <p:sldId id="272" r:id="rId14"/>
    <p:sldId id="269" r:id="rId15"/>
    <p:sldId id="261" r:id="rId16"/>
    <p:sldId id="26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56F64-8DB0-43BD-802D-FDD92718C68F}" v="548" dt="2022-12-07T18:40:0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iller" userId="653c119b99a24866" providerId="LiveId" clId="{F5556F64-8DB0-43BD-802D-FDD92718C68F}"/>
    <pc:docChg chg="undo custSel addSld delSld modSld sldOrd">
      <pc:chgData name="Matthew Miller" userId="653c119b99a24866" providerId="LiveId" clId="{F5556F64-8DB0-43BD-802D-FDD92718C68F}" dt="2022-12-07T18:40:04.464" v="5309" actId="1076"/>
      <pc:docMkLst>
        <pc:docMk/>
      </pc:docMkLst>
      <pc:sldChg chg="addSp delSp modSp mod">
        <pc:chgData name="Matthew Miller" userId="653c119b99a24866" providerId="LiveId" clId="{F5556F64-8DB0-43BD-802D-FDD92718C68F}" dt="2022-12-07T15:26:20.156" v="4118" actId="21"/>
        <pc:sldMkLst>
          <pc:docMk/>
          <pc:sldMk cId="3728496615" sldId="256"/>
        </pc:sldMkLst>
        <pc:spChg chg="add del mod">
          <ac:chgData name="Matthew Miller" userId="653c119b99a24866" providerId="LiveId" clId="{F5556F64-8DB0-43BD-802D-FDD92718C68F}" dt="2022-12-07T15:26:20.156" v="4118" actId="21"/>
          <ac:spMkLst>
            <pc:docMk/>
            <pc:sldMk cId="3728496615" sldId="256"/>
            <ac:spMk id="4" creationId="{60490532-21DF-9D6F-6113-E971ED593F53}"/>
          </ac:spMkLst>
        </pc:spChg>
        <pc:picChg chg="add del mod">
          <ac:chgData name="Matthew Miller" userId="653c119b99a24866" providerId="LiveId" clId="{F5556F64-8DB0-43BD-802D-FDD92718C68F}" dt="2022-12-07T15:26:20.156" v="4118" actId="21"/>
          <ac:picMkLst>
            <pc:docMk/>
            <pc:sldMk cId="3728496615" sldId="256"/>
            <ac:picMk id="3076" creationId="{BDB756D6-1E1B-1478-1117-B84C8DA3247A}"/>
          </ac:picMkLst>
        </pc:picChg>
      </pc:sldChg>
      <pc:sldChg chg="addSp delSp modSp del mod ord setBg">
        <pc:chgData name="Matthew Miller" userId="653c119b99a24866" providerId="LiveId" clId="{F5556F64-8DB0-43BD-802D-FDD92718C68F}" dt="2022-12-06T20:27:27.459" v="1489" actId="47"/>
        <pc:sldMkLst>
          <pc:docMk/>
          <pc:sldMk cId="4216689808" sldId="257"/>
        </pc:sldMkLst>
        <pc:spChg chg="mod">
          <ac:chgData name="Matthew Miller" userId="653c119b99a24866" providerId="LiveId" clId="{F5556F64-8DB0-43BD-802D-FDD92718C68F}" dt="2022-12-06T19:28:00.574" v="1161" actId="26606"/>
          <ac:spMkLst>
            <pc:docMk/>
            <pc:sldMk cId="4216689808" sldId="257"/>
            <ac:spMk id="2" creationId="{65602698-8C91-E6EC-1686-272C7B547FFB}"/>
          </ac:spMkLst>
        </pc:spChg>
        <pc:spChg chg="add del mod">
          <ac:chgData name="Matthew Miller" userId="653c119b99a24866" providerId="LiveId" clId="{F5556F64-8DB0-43BD-802D-FDD92718C68F}" dt="2022-12-06T19:30:51.105" v="1247" actId="478"/>
          <ac:spMkLst>
            <pc:docMk/>
            <pc:sldMk cId="4216689808" sldId="257"/>
            <ac:spMk id="3" creationId="{26691136-494D-CAF8-3462-95E8E8297403}"/>
          </ac:spMkLst>
        </pc:spChg>
        <pc:spChg chg="add mod">
          <ac:chgData name="Matthew Miller" userId="653c119b99a24866" providerId="LiveId" clId="{F5556F64-8DB0-43BD-802D-FDD92718C68F}" dt="2022-12-06T19:31:31.680" v="1249" actId="14100"/>
          <ac:spMkLst>
            <pc:docMk/>
            <pc:sldMk cId="4216689808" sldId="257"/>
            <ac:spMk id="4" creationId="{7901AB38-D2CC-7BBE-9EA0-88D2569FFAA5}"/>
          </ac:spMkLst>
        </pc:spChg>
        <pc:spChg chg="add del">
          <ac:chgData name="Matthew Miller" userId="653c119b99a24866" providerId="LiveId" clId="{F5556F64-8DB0-43BD-802D-FDD92718C68F}" dt="2022-12-06T19:28:00.574" v="1161" actId="26606"/>
          <ac:spMkLst>
            <pc:docMk/>
            <pc:sldMk cId="4216689808" sldId="257"/>
            <ac:spMk id="6" creationId="{B819A166-7571-4003-A6B8-B62034C3ED30}"/>
          </ac:spMkLst>
        </pc:spChg>
        <pc:spChg chg="add mod">
          <ac:chgData name="Matthew Miller" userId="653c119b99a24866" providerId="LiveId" clId="{F5556F64-8DB0-43BD-802D-FDD92718C68F}" dt="2022-12-06T19:31:37.403" v="1250" actId="14100"/>
          <ac:spMkLst>
            <pc:docMk/>
            <pc:sldMk cId="4216689808" sldId="257"/>
            <ac:spMk id="8" creationId="{E7C24029-0EF6-2ADE-63FE-82B21B7766BF}"/>
          </ac:spMkLst>
        </pc:spChg>
        <pc:spChg chg="add del">
          <ac:chgData name="Matthew Miller" userId="653c119b99a24866" providerId="LiveId" clId="{F5556F64-8DB0-43BD-802D-FDD92718C68F}" dt="2022-12-06T19:24:40.689" v="948" actId="26606"/>
          <ac:spMkLst>
            <pc:docMk/>
            <pc:sldMk cId="4216689808" sldId="257"/>
            <ac:spMk id="9" creationId="{BACC6370-2D7E-4714-9D71-7542949D7D5D}"/>
          </ac:spMkLst>
        </pc:spChg>
        <pc:spChg chg="add mod">
          <ac:chgData name="Matthew Miller" userId="653c119b99a24866" providerId="LiveId" clId="{F5556F64-8DB0-43BD-802D-FDD92718C68F}" dt="2022-12-06T19:31:42.200" v="1251" actId="1076"/>
          <ac:spMkLst>
            <pc:docMk/>
            <pc:sldMk cId="4216689808" sldId="257"/>
            <ac:spMk id="10" creationId="{0FE18072-9531-CFAB-DC43-53307F0B0B78}"/>
          </ac:spMkLst>
        </pc:spChg>
        <pc:spChg chg="add del">
          <ac:chgData name="Matthew Miller" userId="653c119b99a24866" providerId="LiveId" clId="{F5556F64-8DB0-43BD-802D-FDD92718C68F}" dt="2022-12-06T19:24:40.689" v="948" actId="26606"/>
          <ac:spMkLst>
            <pc:docMk/>
            <pc:sldMk cId="4216689808" sldId="257"/>
            <ac:spMk id="11" creationId="{F68B3F68-107C-434F-AA38-110D5EA91B85}"/>
          </ac:spMkLst>
        </pc:spChg>
        <pc:spChg chg="add del mod">
          <ac:chgData name="Matthew Miller" userId="653c119b99a24866" providerId="LiveId" clId="{F5556F64-8DB0-43BD-802D-FDD92718C68F}" dt="2022-12-06T19:33:29.125" v="1311" actId="478"/>
          <ac:spMkLst>
            <pc:docMk/>
            <pc:sldMk cId="4216689808" sldId="257"/>
            <ac:spMk id="12" creationId="{61E87068-62C3-A941-9008-6B3A78AA7749}"/>
          </ac:spMkLst>
        </pc:spChg>
        <pc:spChg chg="add del">
          <ac:chgData name="Matthew Miller" userId="653c119b99a24866" providerId="LiveId" clId="{F5556F64-8DB0-43BD-802D-FDD92718C68F}" dt="2022-12-06T19:24:40.689" v="948" actId="26606"/>
          <ac:spMkLst>
            <pc:docMk/>
            <pc:sldMk cId="4216689808" sldId="257"/>
            <ac:spMk id="13" creationId="{AAD0DBB9-1A4B-4391-81D4-CB19F9AB918A}"/>
          </ac:spMkLst>
        </pc:spChg>
        <pc:spChg chg="add del">
          <ac:chgData name="Matthew Miller" userId="653c119b99a24866" providerId="LiveId" clId="{F5556F64-8DB0-43BD-802D-FDD92718C68F}" dt="2022-12-06T19:24:40.689" v="948" actId="26606"/>
          <ac:spMkLst>
            <pc:docMk/>
            <pc:sldMk cId="4216689808" sldId="257"/>
            <ac:spMk id="15" creationId="{063BBA22-50EA-4C4D-BE05-F1CE4E63AA56}"/>
          </ac:spMkLst>
        </pc:spChg>
        <pc:spChg chg="add del mod">
          <ac:chgData name="Matthew Miller" userId="653c119b99a24866" providerId="LiveId" clId="{F5556F64-8DB0-43BD-802D-FDD92718C68F}" dt="2022-12-06T19:30:53.498" v="1248" actId="478"/>
          <ac:spMkLst>
            <pc:docMk/>
            <pc:sldMk cId="4216689808" sldId="257"/>
            <ac:spMk id="16" creationId="{B104EFD9-5872-5CD3-32C0-28A6B0BAC674}"/>
          </ac:spMkLst>
        </pc:spChg>
        <pc:spChg chg="add mod">
          <ac:chgData name="Matthew Miller" userId="653c119b99a24866" providerId="LiveId" clId="{F5556F64-8DB0-43BD-802D-FDD92718C68F}" dt="2022-12-06T19:33:04.325" v="1280" actId="1076"/>
          <ac:spMkLst>
            <pc:docMk/>
            <pc:sldMk cId="4216689808" sldId="257"/>
            <ac:spMk id="17" creationId="{F0F43EE3-F8E0-F405-893B-C89599753452}"/>
          </ac:spMkLst>
        </pc:spChg>
        <pc:spChg chg="add mod">
          <ac:chgData name="Matthew Miller" userId="653c119b99a24866" providerId="LiveId" clId="{F5556F64-8DB0-43BD-802D-FDD92718C68F}" dt="2022-12-06T19:33:26.350" v="1310" actId="20577"/>
          <ac:spMkLst>
            <pc:docMk/>
            <pc:sldMk cId="4216689808" sldId="257"/>
            <ac:spMk id="18" creationId="{82268C74-7D6D-9E8E-7F0E-1B92F8D7E3EA}"/>
          </ac:spMkLst>
        </pc:spChg>
        <pc:graphicFrameChg chg="add del">
          <ac:chgData name="Matthew Miller" userId="653c119b99a24866" providerId="LiveId" clId="{F5556F64-8DB0-43BD-802D-FDD92718C68F}" dt="2022-12-06T19:24:40.689" v="948" actId="26606"/>
          <ac:graphicFrameMkLst>
            <pc:docMk/>
            <pc:sldMk cId="4216689808" sldId="257"/>
            <ac:graphicFrameMk id="5" creationId="{6168B089-0E09-7819-2FE4-AA3E38916D81}"/>
          </ac:graphicFrameMkLst>
        </pc:graphicFrameChg>
        <pc:graphicFrameChg chg="add del">
          <ac:chgData name="Matthew Miller" userId="653c119b99a24866" providerId="LiveId" clId="{F5556F64-8DB0-43BD-802D-FDD92718C68F}" dt="2022-12-06T19:28:00.574" v="1161" actId="26606"/>
          <ac:graphicFrameMkLst>
            <pc:docMk/>
            <pc:sldMk cId="4216689808" sldId="257"/>
            <ac:graphicFrameMk id="7" creationId="{9468374F-8E94-1153-3701-263AC1A0E0C5}"/>
          </ac:graphicFrameMkLst>
        </pc:graphicFrameChg>
      </pc:sldChg>
      <pc:sldChg chg="addSp delSp modSp mod setBg modNotesTx">
        <pc:chgData name="Matthew Miller" userId="653c119b99a24866" providerId="LiveId" clId="{F5556F64-8DB0-43BD-802D-FDD92718C68F}" dt="2022-12-07T18:05:53.860" v="4781"/>
        <pc:sldMkLst>
          <pc:docMk/>
          <pc:sldMk cId="12245398" sldId="258"/>
        </pc:sldMkLst>
        <pc:spChg chg="mod">
          <ac:chgData name="Matthew Miller" userId="653c119b99a24866" providerId="LiveId" clId="{F5556F64-8DB0-43BD-802D-FDD92718C68F}" dt="2022-12-07T14:38:52.927" v="2921" actId="26606"/>
          <ac:spMkLst>
            <pc:docMk/>
            <pc:sldMk cId="12245398" sldId="258"/>
            <ac:spMk id="2" creationId="{7EE640BF-41B6-2008-AD14-6CB170713E3A}"/>
          </ac:spMkLst>
        </pc:spChg>
        <pc:spChg chg="del mod ord">
          <ac:chgData name="Matthew Miller" userId="653c119b99a24866" providerId="LiveId" clId="{F5556F64-8DB0-43BD-802D-FDD92718C68F}" dt="2022-12-07T14:38:52.927" v="2921" actId="26606"/>
          <ac:spMkLst>
            <pc:docMk/>
            <pc:sldMk cId="12245398" sldId="258"/>
            <ac:spMk id="3" creationId="{9874DB6B-BC7B-D9D0-1BF6-D46D822BD42C}"/>
          </ac:spMkLst>
        </pc:spChg>
        <pc:spChg chg="add del">
          <ac:chgData name="Matthew Miller" userId="653c119b99a24866" providerId="LiveId" clId="{F5556F64-8DB0-43BD-802D-FDD92718C68F}" dt="2022-12-07T14:38:52.927" v="2921" actId="26606"/>
          <ac:spMkLst>
            <pc:docMk/>
            <pc:sldMk cId="12245398" sldId="258"/>
            <ac:spMk id="4103" creationId="{1A95671B-3CC6-4792-9114-B74FAEA224E6}"/>
          </ac:spMkLst>
        </pc:spChg>
        <pc:spChg chg="add del">
          <ac:chgData name="Matthew Miller" userId="653c119b99a24866" providerId="LiveId" clId="{F5556F64-8DB0-43BD-802D-FDD92718C68F}" dt="2022-12-07T14:38:46.648" v="2918" actId="26606"/>
          <ac:spMkLst>
            <pc:docMk/>
            <pc:sldMk cId="12245398" sldId="258"/>
            <ac:spMk id="4108" creationId="{32AEEBC8-9D30-42EF-95F2-386C2653FBF0}"/>
          </ac:spMkLst>
        </pc:spChg>
        <pc:spChg chg="add del">
          <ac:chgData name="Matthew Miller" userId="653c119b99a24866" providerId="LiveId" clId="{F5556F64-8DB0-43BD-802D-FDD92718C68F}" dt="2022-12-07T14:38:46.648" v="2918" actId="26606"/>
          <ac:spMkLst>
            <pc:docMk/>
            <pc:sldMk cId="12245398" sldId="258"/>
            <ac:spMk id="4110" creationId="{2E92FA66-67D7-4CB4-94D3-E643A9AD4757}"/>
          </ac:spMkLst>
        </pc:spChg>
        <pc:spChg chg="add del">
          <ac:chgData name="Matthew Miller" userId="653c119b99a24866" providerId="LiveId" clId="{F5556F64-8DB0-43BD-802D-FDD92718C68F}" dt="2022-12-07T14:38:52.922" v="2920" actId="26606"/>
          <ac:spMkLst>
            <pc:docMk/>
            <pc:sldMk cId="12245398" sldId="258"/>
            <ac:spMk id="4116" creationId="{8D1AA55E-40D5-461B-A5A8-4AE8AAB71B08}"/>
          </ac:spMkLst>
        </pc:spChg>
        <pc:spChg chg="add">
          <ac:chgData name="Matthew Miller" userId="653c119b99a24866" providerId="LiveId" clId="{F5556F64-8DB0-43BD-802D-FDD92718C68F}" dt="2022-12-07T14:38:52.927" v="2921" actId="26606"/>
          <ac:spMkLst>
            <pc:docMk/>
            <pc:sldMk cId="12245398" sldId="258"/>
            <ac:spMk id="4119" creationId="{F170E346-B98B-43A6-A4DA-D36FF63284B3}"/>
          </ac:spMkLst>
        </pc:spChg>
        <pc:grpChg chg="add del">
          <ac:chgData name="Matthew Miller" userId="653c119b99a24866" providerId="LiveId" clId="{F5556F64-8DB0-43BD-802D-FDD92718C68F}" dt="2022-12-07T14:38:52.922" v="2920" actId="26606"/>
          <ac:grpSpMkLst>
            <pc:docMk/>
            <pc:sldMk cId="12245398" sldId="258"/>
            <ac:grpSpMk id="4112" creationId="{34F88D19-C269-4F98-BE6B-CFB6207D3669}"/>
          </ac:grpSpMkLst>
        </pc:grpChg>
        <pc:picChg chg="mod">
          <ac:chgData name="Matthew Miller" userId="653c119b99a24866" providerId="LiveId" clId="{F5556F64-8DB0-43BD-802D-FDD92718C68F}" dt="2022-12-07T14:38:52.927" v="2921" actId="26606"/>
          <ac:picMkLst>
            <pc:docMk/>
            <pc:sldMk cId="12245398" sldId="258"/>
            <ac:picMk id="4098" creationId="{A1644448-5BE3-0DD8-AD71-D8FB21A80A70}"/>
          </ac:picMkLst>
        </pc:picChg>
        <pc:cxnChg chg="add del">
          <ac:chgData name="Matthew Miller" userId="653c119b99a24866" providerId="LiveId" clId="{F5556F64-8DB0-43BD-802D-FDD92718C68F}" dt="2022-12-07T14:38:52.922" v="2920" actId="26606"/>
          <ac:cxnSpMkLst>
            <pc:docMk/>
            <pc:sldMk cId="12245398" sldId="258"/>
            <ac:cxnSpMk id="4117" creationId="{C49DA8F6-BCC1-4447-B54C-57856834B94B}"/>
          </ac:cxnSpMkLst>
        </pc:cxnChg>
      </pc:sldChg>
      <pc:sldChg chg="addSp delSp modSp mod setBg">
        <pc:chgData name="Matthew Miller" userId="653c119b99a24866" providerId="LiveId" clId="{F5556F64-8DB0-43BD-802D-FDD92718C68F}" dt="2022-12-07T14:53:17.770" v="3118" actId="20577"/>
        <pc:sldMkLst>
          <pc:docMk/>
          <pc:sldMk cId="3684244473" sldId="259"/>
        </pc:sldMkLst>
        <pc:spChg chg="mod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2" creationId="{B5F7635C-2897-BC00-F084-56E4404AB3B2}"/>
          </ac:spMkLst>
        </pc:spChg>
        <pc:spChg chg="mod">
          <ac:chgData name="Matthew Miller" userId="653c119b99a24866" providerId="LiveId" clId="{F5556F64-8DB0-43BD-802D-FDD92718C68F}" dt="2022-12-07T14:53:17.770" v="3118" actId="20577"/>
          <ac:spMkLst>
            <pc:docMk/>
            <pc:sldMk cId="3684244473" sldId="259"/>
            <ac:spMk id="3" creationId="{BF8620C2-0803-C84A-993B-1C34348A22B1}"/>
          </ac:spMkLst>
        </pc:spChg>
        <pc:spChg chg="add del">
          <ac:chgData name="Matthew Miller" userId="653c119b99a24866" providerId="LiveId" clId="{F5556F64-8DB0-43BD-802D-FDD92718C68F}" dt="2022-12-06T18:16:46.714" v="447" actId="26606"/>
          <ac:spMkLst>
            <pc:docMk/>
            <pc:sldMk cId="3684244473" sldId="259"/>
            <ac:spMk id="11275" creationId="{614141FC-8189-47F8-821A-FC9A4E91E039}"/>
          </ac:spMkLst>
        </pc:spChg>
        <pc:spChg chg="add del">
          <ac:chgData name="Matthew Miller" userId="653c119b99a24866" providerId="LiveId" clId="{F5556F64-8DB0-43BD-802D-FDD92718C68F}" dt="2022-12-06T18:16:46.714" v="447" actId="26606"/>
          <ac:spMkLst>
            <pc:docMk/>
            <pc:sldMk cId="3684244473" sldId="259"/>
            <ac:spMk id="11277" creationId="{C062E60F-5CD4-4268-8359-8076634680E5}"/>
          </ac:spMkLst>
        </pc:spChg>
        <pc:spChg chg="add del">
          <ac:chgData name="Matthew Miller" userId="653c119b99a24866" providerId="LiveId" clId="{F5556F64-8DB0-43BD-802D-FDD92718C68F}" dt="2022-12-06T18:16:46.714" v="447" actId="26606"/>
          <ac:spMkLst>
            <pc:docMk/>
            <pc:sldMk cId="3684244473" sldId="259"/>
            <ac:spMk id="11279" creationId="{BB341EC3-1810-4D33-BA3F-E2D0AA0ECFB6}"/>
          </ac:spMkLst>
        </pc:spChg>
        <pc:spChg chg="add del">
          <ac:chgData name="Matthew Miller" userId="653c119b99a24866" providerId="LiveId" clId="{F5556F64-8DB0-43BD-802D-FDD92718C68F}" dt="2022-12-06T18:16:46.714" v="447" actId="26606"/>
          <ac:spMkLst>
            <pc:docMk/>
            <pc:sldMk cId="3684244473" sldId="259"/>
            <ac:spMk id="11281" creationId="{10127CDE-2B99-47A8-BB3C-7D17519105E0}"/>
          </ac:spMkLst>
        </pc:spChg>
        <pc:spChg chg="add del">
          <ac:chgData name="Matthew Miller" userId="653c119b99a24866" providerId="LiveId" clId="{F5556F64-8DB0-43BD-802D-FDD92718C68F}" dt="2022-12-06T18:16:50.166" v="449" actId="26606"/>
          <ac:spMkLst>
            <pc:docMk/>
            <pc:sldMk cId="3684244473" sldId="259"/>
            <ac:spMk id="11283" creationId="{26FF42C2-EA15-4154-B242-E98E88CED99C}"/>
          </ac:spMkLst>
        </pc:spChg>
        <pc:spChg chg="add del">
          <ac:chgData name="Matthew Miller" userId="653c119b99a24866" providerId="LiveId" clId="{F5556F64-8DB0-43BD-802D-FDD92718C68F}" dt="2022-12-06T18:16:50.166" v="449" actId="26606"/>
          <ac:spMkLst>
            <pc:docMk/>
            <pc:sldMk cId="3684244473" sldId="259"/>
            <ac:spMk id="11284" creationId="{D79DE9F7-28C4-4856-BA57-D696E124C137}"/>
          </ac:spMkLst>
        </pc:spChg>
        <pc:spChg chg="add del">
          <ac:chgData name="Matthew Miller" userId="653c119b99a24866" providerId="LiveId" clId="{F5556F64-8DB0-43BD-802D-FDD92718C68F}" dt="2022-12-06T18:16:50.166" v="449" actId="26606"/>
          <ac:spMkLst>
            <pc:docMk/>
            <pc:sldMk cId="3684244473" sldId="259"/>
            <ac:spMk id="11285" creationId="{E1F9ED9C-121B-44C6-A308-5824769C40D5}"/>
          </ac:spMkLst>
        </pc:spChg>
        <pc:spChg chg="add del">
          <ac:chgData name="Matthew Miller" userId="653c119b99a24866" providerId="LiveId" clId="{F5556F64-8DB0-43BD-802D-FDD92718C68F}" dt="2022-12-06T18:16:50.166" v="449" actId="26606"/>
          <ac:spMkLst>
            <pc:docMk/>
            <pc:sldMk cId="3684244473" sldId="259"/>
            <ac:spMk id="11286" creationId="{4A5F8185-F27B-4E99-A06C-007336FE3F2D}"/>
          </ac:spMkLst>
        </pc:spChg>
        <pc:spChg chg="add del">
          <ac:chgData name="Matthew Miller" userId="653c119b99a24866" providerId="LiveId" clId="{F5556F64-8DB0-43BD-802D-FDD92718C68F}" dt="2022-12-06T18:16:52.428" v="451" actId="26606"/>
          <ac:spMkLst>
            <pc:docMk/>
            <pc:sldMk cId="3684244473" sldId="259"/>
            <ac:spMk id="11288" creationId="{0550F5B9-399F-4FAD-AE6C-ED65F9A43A74}"/>
          </ac:spMkLst>
        </pc:spChg>
        <pc:spChg chg="add del">
          <ac:chgData name="Matthew Miller" userId="653c119b99a24866" providerId="LiveId" clId="{F5556F64-8DB0-43BD-802D-FDD92718C68F}" dt="2022-12-06T18:16:52.428" v="451" actId="26606"/>
          <ac:spMkLst>
            <pc:docMk/>
            <pc:sldMk cId="3684244473" sldId="259"/>
            <ac:spMk id="11289" creationId="{C062E60F-5CD4-4268-8359-8076634680E5}"/>
          </ac:spMkLst>
        </pc:spChg>
        <pc:spChg chg="add del">
          <ac:chgData name="Matthew Miller" userId="653c119b99a24866" providerId="LiveId" clId="{F5556F64-8DB0-43BD-802D-FDD92718C68F}" dt="2022-12-06T18:16:52.428" v="451" actId="26606"/>
          <ac:spMkLst>
            <pc:docMk/>
            <pc:sldMk cId="3684244473" sldId="259"/>
            <ac:spMk id="11290" creationId="{BB341EC3-1810-4D33-BA3F-E2D0AA0ECFB6}"/>
          </ac:spMkLst>
        </pc:spChg>
        <pc:spChg chg="add del">
          <ac:chgData name="Matthew Miller" userId="653c119b99a24866" providerId="LiveId" clId="{F5556F64-8DB0-43BD-802D-FDD92718C68F}" dt="2022-12-06T18:16:52.428" v="451" actId="26606"/>
          <ac:spMkLst>
            <pc:docMk/>
            <pc:sldMk cId="3684244473" sldId="259"/>
            <ac:spMk id="11291" creationId="{10127CDE-2B99-47A8-BB3C-7D17519105E0}"/>
          </ac:spMkLst>
        </pc:spChg>
        <pc:spChg chg="add del">
          <ac:chgData name="Matthew Miller" userId="653c119b99a24866" providerId="LiveId" clId="{F5556F64-8DB0-43BD-802D-FDD92718C68F}" dt="2022-12-06T18:16:53.546" v="453" actId="26606"/>
          <ac:spMkLst>
            <pc:docMk/>
            <pc:sldMk cId="3684244473" sldId="259"/>
            <ac:spMk id="11293" creationId="{26FF42C2-EA15-4154-B242-E98E88CED99C}"/>
          </ac:spMkLst>
        </pc:spChg>
        <pc:spChg chg="add del">
          <ac:chgData name="Matthew Miller" userId="653c119b99a24866" providerId="LiveId" clId="{F5556F64-8DB0-43BD-802D-FDD92718C68F}" dt="2022-12-06T18:16:53.546" v="453" actId="26606"/>
          <ac:spMkLst>
            <pc:docMk/>
            <pc:sldMk cId="3684244473" sldId="259"/>
            <ac:spMk id="11294" creationId="{D79DE9F7-28C4-4856-BA57-D696E124C137}"/>
          </ac:spMkLst>
        </pc:spChg>
        <pc:spChg chg="add del">
          <ac:chgData name="Matthew Miller" userId="653c119b99a24866" providerId="LiveId" clId="{F5556F64-8DB0-43BD-802D-FDD92718C68F}" dt="2022-12-06T18:16:53.546" v="453" actId="26606"/>
          <ac:spMkLst>
            <pc:docMk/>
            <pc:sldMk cId="3684244473" sldId="259"/>
            <ac:spMk id="11295" creationId="{E1F9ED9C-121B-44C6-A308-5824769C40D5}"/>
          </ac:spMkLst>
        </pc:spChg>
        <pc:spChg chg="add del">
          <ac:chgData name="Matthew Miller" userId="653c119b99a24866" providerId="LiveId" clId="{F5556F64-8DB0-43BD-802D-FDD92718C68F}" dt="2022-12-06T18:16:53.546" v="453" actId="26606"/>
          <ac:spMkLst>
            <pc:docMk/>
            <pc:sldMk cId="3684244473" sldId="259"/>
            <ac:spMk id="11296" creationId="{4A5F8185-F27B-4E99-A06C-007336FE3F2D}"/>
          </ac:spMkLst>
        </pc:spChg>
        <pc:spChg chg="add del">
          <ac:chgData name="Matthew Miller" userId="653c119b99a24866" providerId="LiveId" clId="{F5556F64-8DB0-43BD-802D-FDD92718C68F}" dt="2022-12-06T18:59:41.083" v="709" actId="26606"/>
          <ac:spMkLst>
            <pc:docMk/>
            <pc:sldMk cId="3684244473" sldId="259"/>
            <ac:spMk id="11298" creationId="{0550F5B9-399F-4FAD-AE6C-ED65F9A43A74}"/>
          </ac:spMkLst>
        </pc:spChg>
        <pc:spChg chg="add del">
          <ac:chgData name="Matthew Miller" userId="653c119b99a24866" providerId="LiveId" clId="{F5556F64-8DB0-43BD-802D-FDD92718C68F}" dt="2022-12-06T18:59:41.083" v="709" actId="26606"/>
          <ac:spMkLst>
            <pc:docMk/>
            <pc:sldMk cId="3684244473" sldId="259"/>
            <ac:spMk id="11299" creationId="{C062E60F-5CD4-4268-8359-8076634680E5}"/>
          </ac:spMkLst>
        </pc:spChg>
        <pc:spChg chg="add del">
          <ac:chgData name="Matthew Miller" userId="653c119b99a24866" providerId="LiveId" clId="{F5556F64-8DB0-43BD-802D-FDD92718C68F}" dt="2022-12-06T18:59:41.083" v="709" actId="26606"/>
          <ac:spMkLst>
            <pc:docMk/>
            <pc:sldMk cId="3684244473" sldId="259"/>
            <ac:spMk id="11300" creationId="{BB341EC3-1810-4D33-BA3F-E2D0AA0ECFB6}"/>
          </ac:spMkLst>
        </pc:spChg>
        <pc:spChg chg="add del">
          <ac:chgData name="Matthew Miller" userId="653c119b99a24866" providerId="LiveId" clId="{F5556F64-8DB0-43BD-802D-FDD92718C68F}" dt="2022-12-06T18:59:41.083" v="709" actId="26606"/>
          <ac:spMkLst>
            <pc:docMk/>
            <pc:sldMk cId="3684244473" sldId="259"/>
            <ac:spMk id="11301" creationId="{10127CDE-2B99-47A8-BB3C-7D17519105E0}"/>
          </ac:spMkLst>
        </pc:spChg>
        <pc:spChg chg="add del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06" creationId="{2C9A9DA9-7DC8-488B-A882-123947B0F3D9}"/>
          </ac:spMkLst>
        </pc:spChg>
        <pc:spChg chg="add del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08" creationId="{57F6BDD4-E066-4008-8011-6CC31AEB4556}"/>
          </ac:spMkLst>
        </pc:spChg>
        <pc:spChg chg="add del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10" creationId="{2711A8FB-68FC-45FC-B01E-38F809E2D439}"/>
          </ac:spMkLst>
        </pc:spChg>
        <pc:spChg chg="add del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12" creationId="{2A865FE3-5FC9-4049-87CF-30019C46C0F5}"/>
          </ac:spMkLst>
        </pc:spChg>
        <pc:spChg chg="add del">
          <ac:chgData name="Matthew Miller" userId="653c119b99a24866" providerId="LiveId" clId="{F5556F64-8DB0-43BD-802D-FDD92718C68F}" dt="2022-12-06T20:48:29.979" v="1677" actId="26606"/>
          <ac:spMkLst>
            <pc:docMk/>
            <pc:sldMk cId="3684244473" sldId="259"/>
            <ac:spMk id="11314" creationId="{0288C6B4-AFC3-407F-A595-EFFD38D4CCAF}"/>
          </ac:spMkLst>
        </pc:spChg>
        <pc:spChg chg="add del">
          <ac:chgData name="Matthew Miller" userId="653c119b99a24866" providerId="LiveId" clId="{F5556F64-8DB0-43BD-802D-FDD92718C68F}" dt="2022-12-06T20:48:29.979" v="1677" actId="26606"/>
          <ac:spMkLst>
            <pc:docMk/>
            <pc:sldMk cId="3684244473" sldId="259"/>
            <ac:spMk id="11315" creationId="{CF236821-17FE-429B-8D2C-08E13A64EA40}"/>
          </ac:spMkLst>
        </pc:spChg>
        <pc:spChg chg="add del">
          <ac:chgData name="Matthew Miller" userId="653c119b99a24866" providerId="LiveId" clId="{F5556F64-8DB0-43BD-802D-FDD92718C68F}" dt="2022-12-06T20:48:29.979" v="1677" actId="26606"/>
          <ac:spMkLst>
            <pc:docMk/>
            <pc:sldMk cId="3684244473" sldId="259"/>
            <ac:spMk id="11316" creationId="{C0BDBCD2-E081-43AB-9119-C55465E59757}"/>
          </ac:spMkLst>
        </pc:spChg>
        <pc:spChg chg="add del">
          <ac:chgData name="Matthew Miller" userId="653c119b99a24866" providerId="LiveId" clId="{F5556F64-8DB0-43BD-802D-FDD92718C68F}" dt="2022-12-06T20:48:24.858" v="1675" actId="26606"/>
          <ac:spMkLst>
            <pc:docMk/>
            <pc:sldMk cId="3684244473" sldId="259"/>
            <ac:spMk id="11317" creationId="{0288C6B4-AFC3-407F-A595-EFFD38D4CCAF}"/>
          </ac:spMkLst>
        </pc:spChg>
        <pc:spChg chg="add del">
          <ac:chgData name="Matthew Miller" userId="653c119b99a24866" providerId="LiveId" clId="{F5556F64-8DB0-43BD-802D-FDD92718C68F}" dt="2022-12-06T20:48:29.979" v="1677" actId="26606"/>
          <ac:spMkLst>
            <pc:docMk/>
            <pc:sldMk cId="3684244473" sldId="259"/>
            <ac:spMk id="11318" creationId="{98E79BE4-34FE-485A-98A5-92CE8F7C4743}"/>
          </ac:spMkLst>
        </pc:spChg>
        <pc:spChg chg="add del">
          <ac:chgData name="Matthew Miller" userId="653c119b99a24866" providerId="LiveId" clId="{F5556F64-8DB0-43BD-802D-FDD92718C68F}" dt="2022-12-06T20:48:24.858" v="1675" actId="26606"/>
          <ac:spMkLst>
            <pc:docMk/>
            <pc:sldMk cId="3684244473" sldId="259"/>
            <ac:spMk id="11319" creationId="{CF236821-17FE-429B-8D2C-08E13A64EA40}"/>
          </ac:spMkLst>
        </pc:spChg>
        <pc:spChg chg="add del">
          <ac:chgData name="Matthew Miller" userId="653c119b99a24866" providerId="LiveId" clId="{F5556F64-8DB0-43BD-802D-FDD92718C68F}" dt="2022-12-06T20:48:29.979" v="1677" actId="26606"/>
          <ac:spMkLst>
            <pc:docMk/>
            <pc:sldMk cId="3684244473" sldId="259"/>
            <ac:spMk id="11320" creationId="{7A5F0580-5EE9-419F-96EE-B6529EF6E7D0}"/>
          </ac:spMkLst>
        </pc:spChg>
        <pc:spChg chg="add del">
          <ac:chgData name="Matthew Miller" userId="653c119b99a24866" providerId="LiveId" clId="{F5556F64-8DB0-43BD-802D-FDD92718C68F}" dt="2022-12-06T20:48:24.858" v="1675" actId="26606"/>
          <ac:spMkLst>
            <pc:docMk/>
            <pc:sldMk cId="3684244473" sldId="259"/>
            <ac:spMk id="11321" creationId="{C0BDBCD2-E081-43AB-9119-C55465E59757}"/>
          </ac:spMkLst>
        </pc:spChg>
        <pc:spChg chg="add del">
          <ac:chgData name="Matthew Miller" userId="653c119b99a24866" providerId="LiveId" clId="{F5556F64-8DB0-43BD-802D-FDD92718C68F}" dt="2022-12-06T20:48:32.999" v="1679" actId="26606"/>
          <ac:spMkLst>
            <pc:docMk/>
            <pc:sldMk cId="3684244473" sldId="259"/>
            <ac:spMk id="11322" creationId="{0B9EE3F3-89B7-43C3-8651-C4C96830993D}"/>
          </ac:spMkLst>
        </pc:spChg>
        <pc:spChg chg="add del">
          <ac:chgData name="Matthew Miller" userId="653c119b99a24866" providerId="LiveId" clId="{F5556F64-8DB0-43BD-802D-FDD92718C68F}" dt="2022-12-06T20:48:24.858" v="1675" actId="26606"/>
          <ac:spMkLst>
            <pc:docMk/>
            <pc:sldMk cId="3684244473" sldId="259"/>
            <ac:spMk id="11323" creationId="{98E79BE4-34FE-485A-98A5-92CE8F7C4743}"/>
          </ac:spMkLst>
        </pc:spChg>
        <pc:spChg chg="add del">
          <ac:chgData name="Matthew Miller" userId="653c119b99a24866" providerId="LiveId" clId="{F5556F64-8DB0-43BD-802D-FDD92718C68F}" dt="2022-12-06T20:48:32.999" v="1679" actId="26606"/>
          <ac:spMkLst>
            <pc:docMk/>
            <pc:sldMk cId="3684244473" sldId="259"/>
            <ac:spMk id="11324" creationId="{33AE4636-AEEC-45D6-84D4-7AC2DA48ECF8}"/>
          </ac:spMkLst>
        </pc:spChg>
        <pc:spChg chg="add del">
          <ac:chgData name="Matthew Miller" userId="653c119b99a24866" providerId="LiveId" clId="{F5556F64-8DB0-43BD-802D-FDD92718C68F}" dt="2022-12-06T20:48:24.858" v="1675" actId="26606"/>
          <ac:spMkLst>
            <pc:docMk/>
            <pc:sldMk cId="3684244473" sldId="259"/>
            <ac:spMk id="11325" creationId="{7A5F0580-5EE9-419F-96EE-B6529EF6E7D0}"/>
          </ac:spMkLst>
        </pc:spChg>
        <pc:spChg chg="add del">
          <ac:chgData name="Matthew Miller" userId="653c119b99a24866" providerId="LiveId" clId="{F5556F64-8DB0-43BD-802D-FDD92718C68F}" dt="2022-12-06T20:48:32.999" v="1679" actId="26606"/>
          <ac:spMkLst>
            <pc:docMk/>
            <pc:sldMk cId="3684244473" sldId="259"/>
            <ac:spMk id="11326" creationId="{8D9CE0F4-2EB2-4F1F-8AAC-DB3571D9FE10}"/>
          </ac:spMkLst>
        </pc:spChg>
        <pc:spChg chg="add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28" creationId="{0288C6B4-AFC3-407F-A595-EFFD38D4CCAF}"/>
          </ac:spMkLst>
        </pc:spChg>
        <pc:spChg chg="add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29" creationId="{CF236821-17FE-429B-8D2C-08E13A64EA40}"/>
          </ac:spMkLst>
        </pc:spChg>
        <pc:spChg chg="add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30" creationId="{C0BDBCD2-E081-43AB-9119-C55465E59757}"/>
          </ac:spMkLst>
        </pc:spChg>
        <pc:spChg chg="add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31" creationId="{98E79BE4-34FE-485A-98A5-92CE8F7C4743}"/>
          </ac:spMkLst>
        </pc:spChg>
        <pc:spChg chg="add">
          <ac:chgData name="Matthew Miller" userId="653c119b99a24866" providerId="LiveId" clId="{F5556F64-8DB0-43BD-802D-FDD92718C68F}" dt="2022-12-06T20:48:33.012" v="1680" actId="26606"/>
          <ac:spMkLst>
            <pc:docMk/>
            <pc:sldMk cId="3684244473" sldId="259"/>
            <ac:spMk id="11332" creationId="{7A5F0580-5EE9-419F-96EE-B6529EF6E7D0}"/>
          </ac:spMkLst>
        </pc:spChg>
        <pc:picChg chg="add mod">
          <ac:chgData name="Matthew Miller" userId="653c119b99a24866" providerId="LiveId" clId="{F5556F64-8DB0-43BD-802D-FDD92718C68F}" dt="2022-12-06T20:48:37.521" v="1682" actId="14100"/>
          <ac:picMkLst>
            <pc:docMk/>
            <pc:sldMk cId="3684244473" sldId="259"/>
            <ac:picMk id="11266" creationId="{30DDBAE5-2B14-CE79-A420-03EE2996E92D}"/>
          </ac:picMkLst>
        </pc:picChg>
        <pc:picChg chg="add del mod ord">
          <ac:chgData name="Matthew Miller" userId="653c119b99a24866" providerId="LiveId" clId="{F5556F64-8DB0-43BD-802D-FDD92718C68F}" dt="2022-12-06T18:57:27.539" v="628" actId="21"/>
          <ac:picMkLst>
            <pc:docMk/>
            <pc:sldMk cId="3684244473" sldId="259"/>
            <ac:picMk id="11268" creationId="{DC6BB625-6967-B6A8-4C53-AF5A30F31AC3}"/>
          </ac:picMkLst>
        </pc:picChg>
        <pc:picChg chg="add del mod">
          <ac:chgData name="Matthew Miller" userId="653c119b99a24866" providerId="LiveId" clId="{F5556F64-8DB0-43BD-802D-FDD92718C68F}" dt="2022-12-06T18:57:27.539" v="628" actId="21"/>
          <ac:picMkLst>
            <pc:docMk/>
            <pc:sldMk cId="3684244473" sldId="259"/>
            <ac:picMk id="11270" creationId="{EA794D59-A2B2-5C57-FD21-BE3FAF9101F9}"/>
          </ac:picMkLst>
        </pc:picChg>
      </pc:sldChg>
      <pc:sldChg chg="addSp delSp modSp mod setBg">
        <pc:chgData name="Matthew Miller" userId="653c119b99a24866" providerId="LiveId" clId="{F5556F64-8DB0-43BD-802D-FDD92718C68F}" dt="2022-12-07T04:10:53.572" v="2841" actId="26606"/>
        <pc:sldMkLst>
          <pc:docMk/>
          <pc:sldMk cId="1194685004" sldId="260"/>
        </pc:sldMkLst>
        <pc:spChg chg="mod">
          <ac:chgData name="Matthew Miller" userId="653c119b99a24866" providerId="LiveId" clId="{F5556F64-8DB0-43BD-802D-FDD92718C68F}" dt="2022-12-07T04:10:53.572" v="2841" actId="26606"/>
          <ac:spMkLst>
            <pc:docMk/>
            <pc:sldMk cId="1194685004" sldId="260"/>
            <ac:spMk id="2" creationId="{971FF79B-CC8C-549D-F326-093C8BABDC4F}"/>
          </ac:spMkLst>
        </pc:spChg>
        <pc:spChg chg="del">
          <ac:chgData name="Matthew Miller" userId="653c119b99a24866" providerId="LiveId" clId="{F5556F64-8DB0-43BD-802D-FDD92718C68F}" dt="2022-12-07T04:10:53.572" v="2841" actId="26606"/>
          <ac:spMkLst>
            <pc:docMk/>
            <pc:sldMk cId="1194685004" sldId="260"/>
            <ac:spMk id="3" creationId="{187C94BD-2138-34C3-9DE6-5BCC581FD1F1}"/>
          </ac:spMkLst>
        </pc:spChg>
        <pc:spChg chg="add">
          <ac:chgData name="Matthew Miller" userId="653c119b99a24866" providerId="LiveId" clId="{F5556F64-8DB0-43BD-802D-FDD92718C68F}" dt="2022-12-07T04:10:53.572" v="2841" actId="26606"/>
          <ac:spMkLst>
            <pc:docMk/>
            <pc:sldMk cId="1194685004" sldId="260"/>
            <ac:spMk id="8" creationId="{BAD76F3E-3A97-486B-B402-44400A8B9173}"/>
          </ac:spMkLst>
        </pc:spChg>
        <pc:spChg chg="add">
          <ac:chgData name="Matthew Miller" userId="653c119b99a24866" providerId="LiveId" clId="{F5556F64-8DB0-43BD-802D-FDD92718C68F}" dt="2022-12-07T04:10:53.572" v="2841" actId="26606"/>
          <ac:spMkLst>
            <pc:docMk/>
            <pc:sldMk cId="1194685004" sldId="260"/>
            <ac:spMk id="10" creationId="{391F6B52-91F4-4AEB-B6DB-29FEBCF28C8B}"/>
          </ac:spMkLst>
        </pc:spChg>
        <pc:spChg chg="add">
          <ac:chgData name="Matthew Miller" userId="653c119b99a24866" providerId="LiveId" clId="{F5556F64-8DB0-43BD-802D-FDD92718C68F}" dt="2022-12-07T04:10:53.572" v="2841" actId="26606"/>
          <ac:spMkLst>
            <pc:docMk/>
            <pc:sldMk cId="1194685004" sldId="260"/>
            <ac:spMk id="12" creationId="{2CD6F061-7C53-44F4-9794-953DB70A451B}"/>
          </ac:spMkLst>
        </pc:spChg>
      </pc:sldChg>
      <pc:sldChg chg="addSp modSp mod setBg modNotesTx">
        <pc:chgData name="Matthew Miller" userId="653c119b99a24866" providerId="LiveId" clId="{F5556F64-8DB0-43BD-802D-FDD92718C68F}" dt="2022-12-07T18:23:06.237" v="4968" actId="20577"/>
        <pc:sldMkLst>
          <pc:docMk/>
          <pc:sldMk cId="1737869691" sldId="261"/>
        </pc:sldMkLst>
        <pc:spChg chg="mod">
          <ac:chgData name="Matthew Miller" userId="653c119b99a24866" providerId="LiveId" clId="{F5556F64-8DB0-43BD-802D-FDD92718C68F}" dt="2022-12-07T15:21:04.680" v="3740" actId="26606"/>
          <ac:spMkLst>
            <pc:docMk/>
            <pc:sldMk cId="1737869691" sldId="261"/>
            <ac:spMk id="2" creationId="{F5CB3185-92DF-D654-4884-5B741C01B4C0}"/>
          </ac:spMkLst>
        </pc:spChg>
        <pc:spChg chg="mod">
          <ac:chgData name="Matthew Miller" userId="653c119b99a24866" providerId="LiveId" clId="{F5556F64-8DB0-43BD-802D-FDD92718C68F}" dt="2022-12-07T18:23:06.237" v="4968" actId="20577"/>
          <ac:spMkLst>
            <pc:docMk/>
            <pc:sldMk cId="1737869691" sldId="261"/>
            <ac:spMk id="3" creationId="{519832CF-DBA7-5093-E34D-411144C38734}"/>
          </ac:spMkLst>
        </pc:spChg>
        <pc:spChg chg="add">
          <ac:chgData name="Matthew Miller" userId="653c119b99a24866" providerId="LiveId" clId="{F5556F64-8DB0-43BD-802D-FDD92718C68F}" dt="2022-12-07T15:21:04.680" v="3740" actId="26606"/>
          <ac:spMkLst>
            <pc:docMk/>
            <pc:sldMk cId="1737869691" sldId="261"/>
            <ac:spMk id="14343" creationId="{04812C46-200A-4DEB-A05E-3ED6C68C2387}"/>
          </ac:spMkLst>
        </pc:spChg>
        <pc:spChg chg="add">
          <ac:chgData name="Matthew Miller" userId="653c119b99a24866" providerId="LiveId" clId="{F5556F64-8DB0-43BD-802D-FDD92718C68F}" dt="2022-12-07T15:21:04.680" v="3740" actId="26606"/>
          <ac:spMkLst>
            <pc:docMk/>
            <pc:sldMk cId="1737869691" sldId="261"/>
            <ac:spMk id="14345" creationId="{D1EA859B-E555-4109-94F3-6700E046E008}"/>
          </ac:spMkLst>
        </pc:spChg>
        <pc:picChg chg="add mod ord">
          <ac:chgData name="Matthew Miller" userId="653c119b99a24866" providerId="LiveId" clId="{F5556F64-8DB0-43BD-802D-FDD92718C68F}" dt="2022-12-07T15:21:04.680" v="3740" actId="26606"/>
          <ac:picMkLst>
            <pc:docMk/>
            <pc:sldMk cId="1737869691" sldId="261"/>
            <ac:picMk id="14338" creationId="{42D27A71-69D2-5C8A-B0E8-833839A7D6B1}"/>
          </ac:picMkLst>
        </pc:picChg>
      </pc:sldChg>
      <pc:sldChg chg="addSp delSp modSp mod setBg modNotesTx">
        <pc:chgData name="Matthew Miller" userId="653c119b99a24866" providerId="LiveId" clId="{F5556F64-8DB0-43BD-802D-FDD92718C68F}" dt="2022-12-07T15:36:09.054" v="4608" actId="26606"/>
        <pc:sldMkLst>
          <pc:docMk/>
          <pc:sldMk cId="104026396" sldId="262"/>
        </pc:sldMkLst>
        <pc:spChg chg="mod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2" creationId="{E62387D1-5D66-ED70-CFBA-EA66B32E1225}"/>
          </ac:spMkLst>
        </pc:spChg>
        <pc:spChg chg="mod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3" creationId="{454336A7-BA8F-7175-199B-FFC7D2BCD96E}"/>
          </ac:spMkLst>
        </pc:spChg>
        <pc:spChg chg="add del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67" creationId="{8F7AFB9A-7364-478C-B48B-8523CDD9AE8D}"/>
          </ac:spMkLst>
        </pc:spChg>
        <pc:spChg chg="add del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69" creationId="{36678033-86B6-40E6-BE90-78D8ED4E3A31}"/>
          </ac:spMkLst>
        </pc:spChg>
        <pc:spChg chg="add del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71" creationId="{D2542E1A-076E-4A34-BB67-2BF961754E0C}"/>
          </ac:spMkLst>
        </pc:spChg>
        <pc:spChg chg="add del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73" creationId="{75C56826-D4E5-42ED-8529-079651CB3005}"/>
          </ac:spMkLst>
        </pc:spChg>
        <pc:spChg chg="add del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75" creationId="{82095FCE-EF05-4443-B97A-85DEE3A5CA17}"/>
          </ac:spMkLst>
        </pc:spChg>
        <pc:spChg chg="add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80" creationId="{385E1BDC-A9B0-4A87-82E3-F3187F69A802}"/>
          </ac:spMkLst>
        </pc:spChg>
        <pc:spChg chg="add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82" creationId="{0990C621-3B8B-4820-8328-D47EF7CE823C}"/>
          </ac:spMkLst>
        </pc:spChg>
        <pc:spChg chg="add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84" creationId="{C1A2385B-1D2A-4E17-84FA-6CB7F0AAE473}"/>
          </ac:spMkLst>
        </pc:spChg>
        <pc:spChg chg="add">
          <ac:chgData name="Matthew Miller" userId="653c119b99a24866" providerId="LiveId" clId="{F5556F64-8DB0-43BD-802D-FDD92718C68F}" dt="2022-12-07T15:36:09.054" v="4608" actId="26606"/>
          <ac:spMkLst>
            <pc:docMk/>
            <pc:sldMk cId="104026396" sldId="262"/>
            <ac:spMk id="15386" creationId="{5E791F2F-79DB-4CC0-9FA1-001E3E91E8B7}"/>
          </ac:spMkLst>
        </pc:spChg>
        <pc:picChg chg="add mod">
          <ac:chgData name="Matthew Miller" userId="653c119b99a24866" providerId="LiveId" clId="{F5556F64-8DB0-43BD-802D-FDD92718C68F}" dt="2022-12-07T15:36:09.054" v="4608" actId="26606"/>
          <ac:picMkLst>
            <pc:docMk/>
            <pc:sldMk cId="104026396" sldId="262"/>
            <ac:picMk id="4" creationId="{D600D25E-1ECF-54C7-8D7E-1DEA87F5386B}"/>
          </ac:picMkLst>
        </pc:picChg>
        <pc:picChg chg="add mod">
          <ac:chgData name="Matthew Miller" userId="653c119b99a24866" providerId="LiveId" clId="{F5556F64-8DB0-43BD-802D-FDD92718C68F}" dt="2022-12-07T15:36:09.054" v="4608" actId="26606"/>
          <ac:picMkLst>
            <pc:docMk/>
            <pc:sldMk cId="104026396" sldId="262"/>
            <ac:picMk id="15362" creationId="{EF1F5DD7-44C5-AAD9-72A1-376BA1A3ABD7}"/>
          </ac:picMkLst>
        </pc:picChg>
      </pc:sldChg>
      <pc:sldChg chg="addSp modSp mod modNotesTx">
        <pc:chgData name="Matthew Miller" userId="653c119b99a24866" providerId="LiveId" clId="{F5556F64-8DB0-43BD-802D-FDD92718C68F}" dt="2022-12-07T16:55:53.712" v="4745" actId="20577"/>
        <pc:sldMkLst>
          <pc:docMk/>
          <pc:sldMk cId="2519947781" sldId="263"/>
        </pc:sldMkLst>
        <pc:spChg chg="mod">
          <ac:chgData name="Matthew Miller" userId="653c119b99a24866" providerId="LiveId" clId="{F5556F64-8DB0-43BD-802D-FDD92718C68F}" dt="2022-12-07T16:51:40.473" v="4610" actId="115"/>
          <ac:spMkLst>
            <pc:docMk/>
            <pc:sldMk cId="2519947781" sldId="263"/>
            <ac:spMk id="2" creationId="{0FE9BF5A-CE27-B290-DD4A-7A7EAC19F587}"/>
          </ac:spMkLst>
        </pc:spChg>
        <pc:cxnChg chg="add mod">
          <ac:chgData name="Matthew Miller" userId="653c119b99a24866" providerId="LiveId" clId="{F5556F64-8DB0-43BD-802D-FDD92718C68F}" dt="2022-12-07T16:53:32.913" v="4657" actId="692"/>
          <ac:cxnSpMkLst>
            <pc:docMk/>
            <pc:sldMk cId="2519947781" sldId="263"/>
            <ac:cxnSpMk id="5" creationId="{7D948C50-5D85-33CA-D56F-203441E7388D}"/>
          </ac:cxnSpMkLst>
        </pc:cxnChg>
      </pc:sldChg>
      <pc:sldChg chg="del">
        <pc:chgData name="Matthew Miller" userId="653c119b99a24866" providerId="LiveId" clId="{F5556F64-8DB0-43BD-802D-FDD92718C68F}" dt="2022-12-06T18:55:39.664" v="626" actId="47"/>
        <pc:sldMkLst>
          <pc:docMk/>
          <pc:sldMk cId="3372775649" sldId="264"/>
        </pc:sldMkLst>
      </pc:sldChg>
      <pc:sldChg chg="addSp delSp modSp mod setBg">
        <pc:chgData name="Matthew Miller" userId="653c119b99a24866" providerId="LiveId" clId="{F5556F64-8DB0-43BD-802D-FDD92718C68F}" dt="2022-12-07T18:32:48.825" v="5154" actId="20577"/>
        <pc:sldMkLst>
          <pc:docMk/>
          <pc:sldMk cId="3870546124" sldId="265"/>
        </pc:sldMkLst>
        <pc:spChg chg="mod">
          <ac:chgData name="Matthew Miller" userId="653c119b99a24866" providerId="LiveId" clId="{F5556F64-8DB0-43BD-802D-FDD92718C68F}" dt="2022-12-06T18:57:55.790" v="631" actId="26606"/>
          <ac:spMkLst>
            <pc:docMk/>
            <pc:sldMk cId="3870546124" sldId="265"/>
            <ac:spMk id="2" creationId="{4D321121-4E4F-1774-5497-F5D4444FE6D0}"/>
          </ac:spMkLst>
        </pc:spChg>
        <pc:spChg chg="mod">
          <ac:chgData name="Matthew Miller" userId="653c119b99a24866" providerId="LiveId" clId="{F5556F64-8DB0-43BD-802D-FDD92718C68F}" dt="2022-12-07T18:32:48.825" v="5154" actId="20577"/>
          <ac:spMkLst>
            <pc:docMk/>
            <pc:sldMk cId="3870546124" sldId="265"/>
            <ac:spMk id="3" creationId="{6E8B36FF-05A6-FAF5-7643-9E00BF0C2100}"/>
          </ac:spMkLst>
        </pc:spChg>
        <pc:spChg chg="add del mod">
          <ac:chgData name="Matthew Miller" userId="653c119b99a24866" providerId="LiveId" clId="{F5556F64-8DB0-43BD-802D-FDD92718C68F}" dt="2022-12-07T18:32:46.081" v="5151" actId="767"/>
          <ac:spMkLst>
            <pc:docMk/>
            <pc:sldMk cId="3870546124" sldId="265"/>
            <ac:spMk id="6" creationId="{46B637BF-C96A-2692-A13C-D231ABF47AA4}"/>
          </ac:spMkLst>
        </pc:spChg>
        <pc:spChg chg="add">
          <ac:chgData name="Matthew Miller" userId="653c119b99a24866" providerId="LiveId" clId="{F5556F64-8DB0-43BD-802D-FDD92718C68F}" dt="2022-12-06T18:57:55.790" v="631" actId="26606"/>
          <ac:spMkLst>
            <pc:docMk/>
            <pc:sldMk cId="3870546124" sldId="265"/>
            <ac:spMk id="13319" creationId="{26FF42C2-EA15-4154-B242-E98E88CED99C}"/>
          </ac:spMkLst>
        </pc:spChg>
        <pc:spChg chg="add">
          <ac:chgData name="Matthew Miller" userId="653c119b99a24866" providerId="LiveId" clId="{F5556F64-8DB0-43BD-802D-FDD92718C68F}" dt="2022-12-06T18:57:55.790" v="631" actId="26606"/>
          <ac:spMkLst>
            <pc:docMk/>
            <pc:sldMk cId="3870546124" sldId="265"/>
            <ac:spMk id="13321" creationId="{D79DE9F7-28C4-4856-BA57-D696E124C137}"/>
          </ac:spMkLst>
        </pc:spChg>
        <pc:spChg chg="add">
          <ac:chgData name="Matthew Miller" userId="653c119b99a24866" providerId="LiveId" clId="{F5556F64-8DB0-43BD-802D-FDD92718C68F}" dt="2022-12-06T18:57:55.790" v="631" actId="26606"/>
          <ac:spMkLst>
            <pc:docMk/>
            <pc:sldMk cId="3870546124" sldId="265"/>
            <ac:spMk id="13323" creationId="{E1F9ED9C-121B-44C6-A308-5824769C40D5}"/>
          </ac:spMkLst>
        </pc:spChg>
        <pc:spChg chg="add">
          <ac:chgData name="Matthew Miller" userId="653c119b99a24866" providerId="LiveId" clId="{F5556F64-8DB0-43BD-802D-FDD92718C68F}" dt="2022-12-06T18:57:55.790" v="631" actId="26606"/>
          <ac:spMkLst>
            <pc:docMk/>
            <pc:sldMk cId="3870546124" sldId="265"/>
            <ac:spMk id="13325" creationId="{4A5F8185-F27B-4E99-A06C-007336FE3F2D}"/>
          </ac:spMkLst>
        </pc:spChg>
        <pc:picChg chg="add mod">
          <ac:chgData name="Matthew Miller" userId="653c119b99a24866" providerId="LiveId" clId="{F5556F64-8DB0-43BD-802D-FDD92718C68F}" dt="2022-12-06T20:49:20.192" v="1738" actId="1036"/>
          <ac:picMkLst>
            <pc:docMk/>
            <pc:sldMk cId="3870546124" sldId="265"/>
            <ac:picMk id="4" creationId="{3B8A8B1C-5CE6-B7AC-02BF-2ECE3FC7C2B3}"/>
          </ac:picMkLst>
        </pc:picChg>
        <pc:picChg chg="add mod">
          <ac:chgData name="Matthew Miller" userId="653c119b99a24866" providerId="LiveId" clId="{F5556F64-8DB0-43BD-802D-FDD92718C68F}" dt="2022-12-06T20:49:08.244" v="1717" actId="1037"/>
          <ac:picMkLst>
            <pc:docMk/>
            <pc:sldMk cId="3870546124" sldId="265"/>
            <ac:picMk id="5" creationId="{46C25AB8-206B-C21F-4EC4-B9BF9761E20E}"/>
          </ac:picMkLst>
        </pc:picChg>
        <pc:picChg chg="add mod">
          <ac:chgData name="Matthew Miller" userId="653c119b99a24866" providerId="LiveId" clId="{F5556F64-8DB0-43BD-802D-FDD92718C68F}" dt="2022-12-06T20:49:04.912" v="1712" actId="1038"/>
          <ac:picMkLst>
            <pc:docMk/>
            <pc:sldMk cId="3870546124" sldId="265"/>
            <ac:picMk id="13314" creationId="{D06269FE-D4DD-F8B2-C3E9-F60AFAD93086}"/>
          </ac:picMkLst>
        </pc:picChg>
      </pc:sldChg>
      <pc:sldChg chg="addSp delSp modSp mod setBg">
        <pc:chgData name="Matthew Miller" userId="653c119b99a24866" providerId="LiveId" clId="{F5556F64-8DB0-43BD-802D-FDD92718C68F}" dt="2022-12-07T17:11:21.088" v="4766" actId="20577"/>
        <pc:sldMkLst>
          <pc:docMk/>
          <pc:sldMk cId="307896584" sldId="266"/>
        </pc:sldMkLst>
        <pc:spChg chg="mod">
          <ac:chgData name="Matthew Miller" userId="653c119b99a24866" providerId="LiveId" clId="{F5556F64-8DB0-43BD-802D-FDD92718C68F}" dt="2022-12-06T18:59:15.967" v="708" actId="26606"/>
          <ac:spMkLst>
            <pc:docMk/>
            <pc:sldMk cId="307896584" sldId="266"/>
            <ac:spMk id="2" creationId="{8A7E98DE-DD13-A9B8-3829-4A50F15FD6F3}"/>
          </ac:spMkLst>
        </pc:spChg>
        <pc:spChg chg="mod">
          <ac:chgData name="Matthew Miller" userId="653c119b99a24866" providerId="LiveId" clId="{F5556F64-8DB0-43BD-802D-FDD92718C68F}" dt="2022-12-07T17:11:21.088" v="4766" actId="20577"/>
          <ac:spMkLst>
            <pc:docMk/>
            <pc:sldMk cId="307896584" sldId="266"/>
            <ac:spMk id="3" creationId="{CCB09E4C-03D9-8262-2902-7285B9FC2608}"/>
          </ac:spMkLst>
        </pc:spChg>
        <pc:spChg chg="add">
          <ac:chgData name="Matthew Miller" userId="653c119b99a24866" providerId="LiveId" clId="{F5556F64-8DB0-43BD-802D-FDD92718C68F}" dt="2022-12-06T18:59:15.967" v="708" actId="26606"/>
          <ac:spMkLst>
            <pc:docMk/>
            <pc:sldMk cId="307896584" sldId="266"/>
            <ac:spMk id="5127" creationId="{A7457DD9-5A45-400A-AB4B-4B4EDECA25F1}"/>
          </ac:spMkLst>
        </pc:spChg>
        <pc:spChg chg="add">
          <ac:chgData name="Matthew Miller" userId="653c119b99a24866" providerId="LiveId" clId="{F5556F64-8DB0-43BD-802D-FDD92718C68F}" dt="2022-12-06T18:59:15.967" v="708" actId="26606"/>
          <ac:spMkLst>
            <pc:docMk/>
            <pc:sldMk cId="307896584" sldId="266"/>
            <ac:spMk id="5128" creationId="{441CF7D6-A660-431A-B0BB-140A0D5556B6}"/>
          </ac:spMkLst>
        </pc:spChg>
        <pc:spChg chg="add">
          <ac:chgData name="Matthew Miller" userId="653c119b99a24866" providerId="LiveId" clId="{F5556F64-8DB0-43BD-802D-FDD92718C68F}" dt="2022-12-06T18:59:15.967" v="708" actId="26606"/>
          <ac:spMkLst>
            <pc:docMk/>
            <pc:sldMk cId="307896584" sldId="266"/>
            <ac:spMk id="5129" creationId="{2550BE34-C2B8-49B8-8519-67A8CAD51AE9}"/>
          </ac:spMkLst>
        </pc:spChg>
        <pc:spChg chg="add">
          <ac:chgData name="Matthew Miller" userId="653c119b99a24866" providerId="LiveId" clId="{F5556F64-8DB0-43BD-802D-FDD92718C68F}" dt="2022-12-06T18:59:15.967" v="708" actId="26606"/>
          <ac:spMkLst>
            <pc:docMk/>
            <pc:sldMk cId="307896584" sldId="266"/>
            <ac:spMk id="5130" creationId="{0570A85B-3810-4F95-97B0-CBF4CCDB381C}"/>
          </ac:spMkLst>
        </pc:spChg>
        <pc:spChg chg="add del">
          <ac:chgData name="Matthew Miller" userId="653c119b99a24866" providerId="LiveId" clId="{F5556F64-8DB0-43BD-802D-FDD92718C68F}" dt="2022-12-06T16:47:25.974" v="2" actId="26606"/>
          <ac:spMkLst>
            <pc:docMk/>
            <pc:sldMk cId="307896584" sldId="266"/>
            <ac:spMk id="5131" creationId="{5AAE9118-0436-4488-AC4A-C14DF6A7B6B1}"/>
          </ac:spMkLst>
        </pc:spChg>
        <pc:spChg chg="add del">
          <ac:chgData name="Matthew Miller" userId="653c119b99a24866" providerId="LiveId" clId="{F5556F64-8DB0-43BD-802D-FDD92718C68F}" dt="2022-12-06T16:47:25.974" v="2" actId="26606"/>
          <ac:spMkLst>
            <pc:docMk/>
            <pc:sldMk cId="307896584" sldId="266"/>
            <ac:spMk id="5133" creationId="{1B10F861-B8F1-49C7-BD58-EAB20CEE7F93}"/>
          </ac:spMkLst>
        </pc:spChg>
        <pc:spChg chg="add del">
          <ac:chgData name="Matthew Miller" userId="653c119b99a24866" providerId="LiveId" clId="{F5556F64-8DB0-43BD-802D-FDD92718C68F}" dt="2022-12-06T16:47:25.974" v="2" actId="26606"/>
          <ac:spMkLst>
            <pc:docMk/>
            <pc:sldMk cId="307896584" sldId="266"/>
            <ac:spMk id="5135" creationId="{61F6E425-22AB-4DA2-8FAC-58ADB58EF6C3}"/>
          </ac:spMkLst>
        </pc:spChg>
        <pc:spChg chg="add del">
          <ac:chgData name="Matthew Miller" userId="653c119b99a24866" providerId="LiveId" clId="{F5556F64-8DB0-43BD-802D-FDD92718C68F}" dt="2022-12-06T16:47:28.465" v="4" actId="26606"/>
          <ac:spMkLst>
            <pc:docMk/>
            <pc:sldMk cId="307896584" sldId="266"/>
            <ac:spMk id="5137" creationId="{5E791F2F-79DB-4CC0-9FA1-001E3E91E8B7}"/>
          </ac:spMkLst>
        </pc:spChg>
        <pc:spChg chg="add del">
          <ac:chgData name="Matthew Miller" userId="653c119b99a24866" providerId="LiveId" clId="{F5556F64-8DB0-43BD-802D-FDD92718C68F}" dt="2022-12-06T16:47:28.465" v="4" actId="26606"/>
          <ac:spMkLst>
            <pc:docMk/>
            <pc:sldMk cId="307896584" sldId="266"/>
            <ac:spMk id="5138" creationId="{385E1BDC-A9B0-4A87-82E3-F3187F69A802}"/>
          </ac:spMkLst>
        </pc:spChg>
        <pc:spChg chg="add del">
          <ac:chgData name="Matthew Miller" userId="653c119b99a24866" providerId="LiveId" clId="{F5556F64-8DB0-43BD-802D-FDD92718C68F}" dt="2022-12-06T16:47:28.465" v="4" actId="26606"/>
          <ac:spMkLst>
            <pc:docMk/>
            <pc:sldMk cId="307896584" sldId="266"/>
            <ac:spMk id="5139" creationId="{0990C621-3B8B-4820-8328-D47EF7CE823C}"/>
          </ac:spMkLst>
        </pc:spChg>
        <pc:spChg chg="add del">
          <ac:chgData name="Matthew Miller" userId="653c119b99a24866" providerId="LiveId" clId="{F5556F64-8DB0-43BD-802D-FDD92718C68F}" dt="2022-12-06T16:47:28.465" v="4" actId="26606"/>
          <ac:spMkLst>
            <pc:docMk/>
            <pc:sldMk cId="307896584" sldId="266"/>
            <ac:spMk id="5140" creationId="{C1A2385B-1D2A-4E17-84FA-6CB7F0AAE473}"/>
          </ac:spMkLst>
        </pc:spChg>
        <pc:spChg chg="add del">
          <ac:chgData name="Matthew Miller" userId="653c119b99a24866" providerId="LiveId" clId="{F5556F64-8DB0-43BD-802D-FDD92718C68F}" dt="2022-12-06T16:47:31.213" v="6" actId="26606"/>
          <ac:spMkLst>
            <pc:docMk/>
            <pc:sldMk cId="307896584" sldId="266"/>
            <ac:spMk id="5141" creationId="{CA00AE6B-AA30-4CF8-BA6F-339B780AD76C}"/>
          </ac:spMkLst>
        </pc:spChg>
        <pc:spChg chg="add del">
          <ac:chgData name="Matthew Miller" userId="653c119b99a24866" providerId="LiveId" clId="{F5556F64-8DB0-43BD-802D-FDD92718C68F}" dt="2022-12-06T16:47:31.213" v="6" actId="26606"/>
          <ac:spMkLst>
            <pc:docMk/>
            <pc:sldMk cId="307896584" sldId="266"/>
            <ac:spMk id="5142" creationId="{231BF440-39FA-4087-84CC-2EEC0BBDAF29}"/>
          </ac:spMkLst>
        </pc:spChg>
        <pc:spChg chg="add del">
          <ac:chgData name="Matthew Miller" userId="653c119b99a24866" providerId="LiveId" clId="{F5556F64-8DB0-43BD-802D-FDD92718C68F}" dt="2022-12-06T16:47:31.213" v="6" actId="26606"/>
          <ac:spMkLst>
            <pc:docMk/>
            <pc:sldMk cId="307896584" sldId="266"/>
            <ac:spMk id="5143" creationId="{F04E4CBA-303B-48BD-8451-C2701CB0EEBF}"/>
          </ac:spMkLst>
        </pc:spChg>
        <pc:spChg chg="add del">
          <ac:chgData name="Matthew Miller" userId="653c119b99a24866" providerId="LiveId" clId="{F5556F64-8DB0-43BD-802D-FDD92718C68F}" dt="2022-12-06T16:47:31.213" v="6" actId="26606"/>
          <ac:spMkLst>
            <pc:docMk/>
            <pc:sldMk cId="307896584" sldId="266"/>
            <ac:spMk id="5144" creationId="{F6CA58B3-AFCC-4A40-9882-50D5080879B0}"/>
          </ac:spMkLst>
        </pc:spChg>
        <pc:spChg chg="add del">
          <ac:chgData name="Matthew Miller" userId="653c119b99a24866" providerId="LiveId" clId="{F5556F64-8DB0-43BD-802D-FDD92718C68F}" dt="2022-12-06T16:47:31.213" v="6" actId="26606"/>
          <ac:spMkLst>
            <pc:docMk/>
            <pc:sldMk cId="307896584" sldId="266"/>
            <ac:spMk id="5145" creationId="{75C56826-D4E5-42ED-8529-079651CB3005}"/>
          </ac:spMkLst>
        </pc:spChg>
        <pc:spChg chg="add del">
          <ac:chgData name="Matthew Miller" userId="653c119b99a24866" providerId="LiveId" clId="{F5556F64-8DB0-43BD-802D-FDD92718C68F}" dt="2022-12-06T16:47:31.213" v="6" actId="26606"/>
          <ac:spMkLst>
            <pc:docMk/>
            <pc:sldMk cId="307896584" sldId="266"/>
            <ac:spMk id="5146" creationId="{82095FCE-EF05-4443-B97A-85DEE3A5CA17}"/>
          </ac:spMkLst>
        </pc:spChg>
        <pc:spChg chg="add del">
          <ac:chgData name="Matthew Miller" userId="653c119b99a24866" providerId="LiveId" clId="{F5556F64-8DB0-43BD-802D-FDD92718C68F}" dt="2022-12-06T16:47:38.643" v="8" actId="26606"/>
          <ac:spMkLst>
            <pc:docMk/>
            <pc:sldMk cId="307896584" sldId="266"/>
            <ac:spMk id="5148" creationId="{8761DDFE-071F-4200-B0AA-394476C2D2D6}"/>
          </ac:spMkLst>
        </pc:spChg>
        <pc:picChg chg="mod ord">
          <ac:chgData name="Matthew Miller" userId="653c119b99a24866" providerId="LiveId" clId="{F5556F64-8DB0-43BD-802D-FDD92718C68F}" dt="2022-12-06T20:51:17.255" v="1840" actId="1036"/>
          <ac:picMkLst>
            <pc:docMk/>
            <pc:sldMk cId="307896584" sldId="266"/>
            <ac:picMk id="5124" creationId="{3CE0F971-1507-86E2-D742-BE4A3455F32E}"/>
          </ac:picMkLst>
        </pc:picChg>
        <pc:picChg chg="add del mod ord">
          <ac:chgData name="Matthew Miller" userId="653c119b99a24866" providerId="LiveId" clId="{F5556F64-8DB0-43BD-802D-FDD92718C68F}" dt="2022-12-06T16:47:39.133" v="9"/>
          <ac:picMkLst>
            <pc:docMk/>
            <pc:sldMk cId="307896584" sldId="266"/>
            <ac:picMk id="5126" creationId="{9BCB356C-0AA3-FDC5-547C-202A4E560F0B}"/>
          </ac:picMkLst>
        </pc:picChg>
      </pc:sldChg>
      <pc:sldChg chg="addSp delSp modSp new mod setBg">
        <pc:chgData name="Matthew Miller" userId="653c119b99a24866" providerId="LiveId" clId="{F5556F64-8DB0-43BD-802D-FDD92718C68F}" dt="2022-12-06T19:01:14.923" v="710" actId="26606"/>
        <pc:sldMkLst>
          <pc:docMk/>
          <pc:sldMk cId="2491783485" sldId="267"/>
        </pc:sldMkLst>
        <pc:spChg chg="mod">
          <ac:chgData name="Matthew Miller" userId="653c119b99a24866" providerId="LiveId" clId="{F5556F64-8DB0-43BD-802D-FDD92718C68F}" dt="2022-12-06T19:01:14.923" v="710" actId="26606"/>
          <ac:spMkLst>
            <pc:docMk/>
            <pc:sldMk cId="2491783485" sldId="267"/>
            <ac:spMk id="2" creationId="{E99F0446-4872-8016-DBD0-2BA386B2DEF3}"/>
          </ac:spMkLst>
        </pc:spChg>
        <pc:spChg chg="del">
          <ac:chgData name="Matthew Miller" userId="653c119b99a24866" providerId="LiveId" clId="{F5556F64-8DB0-43BD-802D-FDD92718C68F}" dt="2022-12-06T19:01:14.923" v="710" actId="26606"/>
          <ac:spMkLst>
            <pc:docMk/>
            <pc:sldMk cId="2491783485" sldId="267"/>
            <ac:spMk id="3" creationId="{0DB541D6-6474-6D02-C61D-0842865927D7}"/>
          </ac:spMkLst>
        </pc:spChg>
        <pc:spChg chg="add">
          <ac:chgData name="Matthew Miller" userId="653c119b99a24866" providerId="LiveId" clId="{F5556F64-8DB0-43BD-802D-FDD92718C68F}" dt="2022-12-06T19:01:14.923" v="710" actId="26606"/>
          <ac:spMkLst>
            <pc:docMk/>
            <pc:sldMk cId="2491783485" sldId="267"/>
            <ac:spMk id="6151" creationId="{5DCB5928-DC7D-4612-9922-441966E15627}"/>
          </ac:spMkLst>
        </pc:spChg>
        <pc:spChg chg="add">
          <ac:chgData name="Matthew Miller" userId="653c119b99a24866" providerId="LiveId" clId="{F5556F64-8DB0-43BD-802D-FDD92718C68F}" dt="2022-12-06T19:01:14.923" v="710" actId="26606"/>
          <ac:spMkLst>
            <pc:docMk/>
            <pc:sldMk cId="2491783485" sldId="267"/>
            <ac:spMk id="6153" creationId="{682C1161-1736-45EC-99B7-33F3CAE9D517}"/>
          </ac:spMkLst>
        </pc:spChg>
        <pc:spChg chg="add">
          <ac:chgData name="Matthew Miller" userId="653c119b99a24866" providerId="LiveId" clId="{F5556F64-8DB0-43BD-802D-FDD92718C68F}" dt="2022-12-06T19:01:14.923" v="710" actId="26606"/>
          <ac:spMkLst>
            <pc:docMk/>
            <pc:sldMk cId="2491783485" sldId="267"/>
            <ac:spMk id="6155" creationId="{84D4DDB8-B68F-45B0-9F62-C4279996F672}"/>
          </ac:spMkLst>
        </pc:spChg>
        <pc:spChg chg="add">
          <ac:chgData name="Matthew Miller" userId="653c119b99a24866" providerId="LiveId" clId="{F5556F64-8DB0-43BD-802D-FDD92718C68F}" dt="2022-12-06T19:01:14.923" v="710" actId="26606"/>
          <ac:spMkLst>
            <pc:docMk/>
            <pc:sldMk cId="2491783485" sldId="267"/>
            <ac:spMk id="6157" creationId="{AF2F604E-43BE-4DC3-B983-E071523364F8}"/>
          </ac:spMkLst>
        </pc:spChg>
        <pc:spChg chg="add">
          <ac:chgData name="Matthew Miller" userId="653c119b99a24866" providerId="LiveId" clId="{F5556F64-8DB0-43BD-802D-FDD92718C68F}" dt="2022-12-06T19:01:14.923" v="710" actId="26606"/>
          <ac:spMkLst>
            <pc:docMk/>
            <pc:sldMk cId="2491783485" sldId="267"/>
            <ac:spMk id="6159" creationId="{08C9B587-E65E-4B52-B37C-ABEBB6E87928}"/>
          </ac:spMkLst>
        </pc:spChg>
        <pc:picChg chg="add mod">
          <ac:chgData name="Matthew Miller" userId="653c119b99a24866" providerId="LiveId" clId="{F5556F64-8DB0-43BD-802D-FDD92718C68F}" dt="2022-12-06T19:01:14.923" v="710" actId="26606"/>
          <ac:picMkLst>
            <pc:docMk/>
            <pc:sldMk cId="2491783485" sldId="267"/>
            <ac:picMk id="6146" creationId="{7CE7EB54-5009-4357-AACF-C9F5598D258E}"/>
          </ac:picMkLst>
        </pc:picChg>
      </pc:sldChg>
      <pc:sldChg chg="addSp delSp modSp new mod setBg">
        <pc:chgData name="Matthew Miller" userId="653c119b99a24866" providerId="LiveId" clId="{F5556F64-8DB0-43BD-802D-FDD92718C68F}" dt="2022-12-07T17:14:30.533" v="4768" actId="404"/>
        <pc:sldMkLst>
          <pc:docMk/>
          <pc:sldMk cId="951737335" sldId="268"/>
        </pc:sldMkLst>
        <pc:spChg chg="mod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2" creationId="{09E22433-D770-A72F-CC5B-9CFC4CD72650}"/>
          </ac:spMkLst>
        </pc:spChg>
        <pc:spChg chg="mod ord">
          <ac:chgData name="Matthew Miller" userId="653c119b99a24866" providerId="LiveId" clId="{F5556F64-8DB0-43BD-802D-FDD92718C68F}" dt="2022-12-07T17:14:30.533" v="4768" actId="404"/>
          <ac:spMkLst>
            <pc:docMk/>
            <pc:sldMk cId="951737335" sldId="268"/>
            <ac:spMk id="3" creationId="{CCA934ED-9B0B-96EA-94E2-9436DA61796F}"/>
          </ac:spMkLst>
        </pc:spChg>
        <pc:spChg chg="add del">
          <ac:chgData name="Matthew Miller" userId="653c119b99a24866" providerId="LiveId" clId="{F5556F64-8DB0-43BD-802D-FDD92718C68F}" dt="2022-12-06T20:55:02.342" v="1921" actId="26606"/>
          <ac:spMkLst>
            <pc:docMk/>
            <pc:sldMk cId="951737335" sldId="268"/>
            <ac:spMk id="7175" creationId="{8761DDFE-071F-4200-B0AA-394476C2D2D6}"/>
          </ac:spMkLst>
        </pc:spChg>
        <pc:spChg chg="add del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7180" creationId="{385E1BDC-A9B0-4A87-82E3-F3187F69A802}"/>
          </ac:spMkLst>
        </pc:spChg>
        <pc:spChg chg="add del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7182" creationId="{0990C621-3B8B-4820-8328-D47EF7CE823C}"/>
          </ac:spMkLst>
        </pc:spChg>
        <pc:spChg chg="add del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7184" creationId="{C1A2385B-1D2A-4E17-84FA-6CB7F0AAE473}"/>
          </ac:spMkLst>
        </pc:spChg>
        <pc:spChg chg="add del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7186" creationId="{5E791F2F-79DB-4CC0-9FA1-001E3E91E8B7}"/>
          </ac:spMkLst>
        </pc:spChg>
        <pc:spChg chg="add del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7191" creationId="{21516CB1-E8C8-4751-B6A6-46B2D1E72A61}"/>
          </ac:spMkLst>
        </pc:spChg>
        <pc:spChg chg="add del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7193" creationId="{90C0C0D1-E79A-41FF-8322-256F6DD1499B}"/>
          </ac:spMkLst>
        </pc:spChg>
        <pc:spChg chg="add del">
          <ac:chgData name="Matthew Miller" userId="653c119b99a24866" providerId="LiveId" clId="{F5556F64-8DB0-43BD-802D-FDD92718C68F}" dt="2022-12-06T20:55:20.380" v="1925" actId="26606"/>
          <ac:spMkLst>
            <pc:docMk/>
            <pc:sldMk cId="951737335" sldId="268"/>
            <ac:spMk id="7195" creationId="{395FA420-5595-49D1-9D5F-79EC43B55574}"/>
          </ac:spMkLst>
        </pc:spChg>
        <pc:picChg chg="add mod">
          <ac:chgData name="Matthew Miller" userId="653c119b99a24866" providerId="LiveId" clId="{F5556F64-8DB0-43BD-802D-FDD92718C68F}" dt="2022-12-06T20:55:28.929" v="1944" actId="1036"/>
          <ac:picMkLst>
            <pc:docMk/>
            <pc:sldMk cId="951737335" sldId="268"/>
            <ac:picMk id="4" creationId="{94A963F1-C6CD-E6C5-2190-6EF882A07550}"/>
          </ac:picMkLst>
        </pc:picChg>
        <pc:picChg chg="add mod">
          <ac:chgData name="Matthew Miller" userId="653c119b99a24866" providerId="LiveId" clId="{F5556F64-8DB0-43BD-802D-FDD92718C68F}" dt="2022-12-06T20:55:28.929" v="1944" actId="1036"/>
          <ac:picMkLst>
            <pc:docMk/>
            <pc:sldMk cId="951737335" sldId="268"/>
            <ac:picMk id="7170" creationId="{8FE80B51-334E-4BD4-E122-5EF1217B805B}"/>
          </ac:picMkLst>
        </pc:picChg>
        <pc:picChg chg="add del mod">
          <ac:chgData name="Matthew Miller" userId="653c119b99a24866" providerId="LiveId" clId="{F5556F64-8DB0-43BD-802D-FDD92718C68F}" dt="2022-12-06T16:50:51.545" v="73" actId="478"/>
          <ac:picMkLst>
            <pc:docMk/>
            <pc:sldMk cId="951737335" sldId="268"/>
            <ac:picMk id="7172" creationId="{3E663C52-4B5D-B74D-D8C5-3F8B5858EB37}"/>
          </ac:picMkLst>
        </pc:picChg>
      </pc:sldChg>
      <pc:sldChg chg="addSp delSp modSp new mod ord setBg addAnim delAnim modNotesTx">
        <pc:chgData name="Matthew Miller" userId="653c119b99a24866" providerId="LiveId" clId="{F5556F64-8DB0-43BD-802D-FDD92718C68F}" dt="2022-12-07T18:37:45.876" v="5177" actId="20577"/>
        <pc:sldMkLst>
          <pc:docMk/>
          <pc:sldMk cId="3460882981" sldId="269"/>
        </pc:sldMkLst>
        <pc:spChg chg="mod ord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2" creationId="{DDFE2FF5-59BB-C17E-D2F3-B6D98036E229}"/>
          </ac:spMkLst>
        </pc:spChg>
        <pc:spChg chg="del mod ord">
          <ac:chgData name="Matthew Miller" userId="653c119b99a24866" providerId="LiveId" clId="{F5556F64-8DB0-43BD-802D-FDD92718C68F}" dt="2022-12-07T18:31:21.624" v="5138" actId="478"/>
          <ac:spMkLst>
            <pc:docMk/>
            <pc:sldMk cId="3460882981" sldId="269"/>
            <ac:spMk id="3" creationId="{D8229C57-94F4-301F-3DC9-D256C1E14622}"/>
          </ac:spMkLst>
        </pc:spChg>
        <pc:spChg chg="add del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02" creationId="{4C2AC11E-3162-4990-A36E-92B07ECF16C2}"/>
          </ac:spMkLst>
        </pc:spChg>
        <pc:spChg chg="add del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03" creationId="{9073D962-D3D2-4A72-8593-65C213CBFFC3}"/>
          </ac:spMkLst>
        </pc:spChg>
        <pc:spChg chg="add del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04" creationId="{2387511B-F6E1-4929-AC90-94FB8B6B0F41}"/>
          </ac:spMkLst>
        </pc:spChg>
        <pc:spChg chg="add del">
          <ac:chgData name="Matthew Miller" userId="653c119b99a24866" providerId="LiveId" clId="{F5556F64-8DB0-43BD-802D-FDD92718C68F}" dt="2022-12-06T16:52:36.299" v="93" actId="26606"/>
          <ac:spMkLst>
            <pc:docMk/>
            <pc:sldMk cId="3460882981" sldId="269"/>
            <ac:spMk id="8205" creationId="{4C2AC11E-3162-4990-A36E-92B07ECF16C2}"/>
          </ac:spMkLst>
        </pc:spChg>
        <pc:spChg chg="add del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06" creationId="{AA58F78C-27AB-465F-AA33-15E08AF267F9}"/>
          </ac:spMkLst>
        </pc:spChg>
        <pc:spChg chg="add del">
          <ac:chgData name="Matthew Miller" userId="653c119b99a24866" providerId="LiveId" clId="{F5556F64-8DB0-43BD-802D-FDD92718C68F}" dt="2022-12-06T16:52:36.299" v="93" actId="26606"/>
          <ac:spMkLst>
            <pc:docMk/>
            <pc:sldMk cId="3460882981" sldId="269"/>
            <ac:spMk id="8207" creationId="{9073D962-D3D2-4A72-8593-65C213CBFFC3}"/>
          </ac:spMkLst>
        </pc:spChg>
        <pc:spChg chg="add del">
          <ac:chgData name="Matthew Miller" userId="653c119b99a24866" providerId="LiveId" clId="{F5556F64-8DB0-43BD-802D-FDD92718C68F}" dt="2022-12-07T18:31:40.071" v="5140" actId="26606"/>
          <ac:spMkLst>
            <pc:docMk/>
            <pc:sldMk cId="3460882981" sldId="269"/>
            <ac:spMk id="8208" creationId="{0855A890-B60B-4670-9DC2-69DC05015AB3}"/>
          </ac:spMkLst>
        </pc:spChg>
        <pc:spChg chg="add del">
          <ac:chgData name="Matthew Miller" userId="653c119b99a24866" providerId="LiveId" clId="{F5556F64-8DB0-43BD-802D-FDD92718C68F}" dt="2022-12-06T16:52:36.299" v="93" actId="26606"/>
          <ac:spMkLst>
            <pc:docMk/>
            <pc:sldMk cId="3460882981" sldId="269"/>
            <ac:spMk id="8209" creationId="{2387511B-F6E1-4929-AC90-94FB8B6B0F41}"/>
          </ac:spMkLst>
        </pc:spChg>
        <pc:spChg chg="add del">
          <ac:chgData name="Matthew Miller" userId="653c119b99a24866" providerId="LiveId" clId="{F5556F64-8DB0-43BD-802D-FDD92718C68F}" dt="2022-12-07T18:31:40.071" v="5140" actId="26606"/>
          <ac:spMkLst>
            <pc:docMk/>
            <pc:sldMk cId="3460882981" sldId="269"/>
            <ac:spMk id="8210" creationId="{90F533E9-6690-41A8-A372-4C6C622D028D}"/>
          </ac:spMkLst>
        </pc:spChg>
        <pc:spChg chg="add del">
          <ac:chgData name="Matthew Miller" userId="653c119b99a24866" providerId="LiveId" clId="{F5556F64-8DB0-43BD-802D-FDD92718C68F}" dt="2022-12-06T16:52:36.299" v="93" actId="26606"/>
          <ac:spMkLst>
            <pc:docMk/>
            <pc:sldMk cId="3460882981" sldId="269"/>
            <ac:spMk id="8211" creationId="{AA58F78C-27AB-465F-AA33-15E08AF267F9}"/>
          </ac:spMkLst>
        </pc:spChg>
        <pc:spChg chg="add del">
          <ac:chgData name="Matthew Miller" userId="653c119b99a24866" providerId="LiveId" clId="{F5556F64-8DB0-43BD-802D-FDD92718C68F}" dt="2022-12-07T18:31:40.071" v="5140" actId="26606"/>
          <ac:spMkLst>
            <pc:docMk/>
            <pc:sldMk cId="3460882981" sldId="269"/>
            <ac:spMk id="8212" creationId="{99413ED5-9ED4-4772-BCE4-2BCAE6B12E35}"/>
          </ac:spMkLst>
        </pc:spChg>
        <pc:spChg chg="add del">
          <ac:chgData name="Matthew Miller" userId="653c119b99a24866" providerId="LiveId" clId="{F5556F64-8DB0-43BD-802D-FDD92718C68F}" dt="2022-12-06T16:52:43.471" v="95" actId="26606"/>
          <ac:spMkLst>
            <pc:docMk/>
            <pc:sldMk cId="3460882981" sldId="269"/>
            <ac:spMk id="8213" creationId="{2409529B-9B56-4F10-BE4D-F934DB89E57E}"/>
          </ac:spMkLst>
        </pc:spChg>
        <pc:spChg chg="add del">
          <ac:chgData name="Matthew Miller" userId="653c119b99a24866" providerId="LiveId" clId="{F5556F64-8DB0-43BD-802D-FDD92718C68F}" dt="2022-12-06T16:52:43.471" v="95" actId="26606"/>
          <ac:spMkLst>
            <pc:docMk/>
            <pc:sldMk cId="3460882981" sldId="269"/>
            <ac:spMk id="8214" creationId="{A3C210E6-A35A-4F68-8D60-801A019C75B8}"/>
          </ac:spMkLst>
        </pc:spChg>
        <pc:spChg chg="add del">
          <ac:chgData name="Matthew Miller" userId="653c119b99a24866" providerId="LiveId" clId="{F5556F64-8DB0-43BD-802D-FDD92718C68F}" dt="2022-12-06T16:52:43.471" v="95" actId="26606"/>
          <ac:spMkLst>
            <pc:docMk/>
            <pc:sldMk cId="3460882981" sldId="269"/>
            <ac:spMk id="8215" creationId="{AC0D06B0-F19C-459E-B221-A34B506FB5E3}"/>
          </ac:spMkLst>
        </pc:spChg>
        <pc:spChg chg="add del">
          <ac:chgData name="Matthew Miller" userId="653c119b99a24866" providerId="LiveId" clId="{F5556F64-8DB0-43BD-802D-FDD92718C68F}" dt="2022-12-06T16:52:43.471" v="95" actId="26606"/>
          <ac:spMkLst>
            <pc:docMk/>
            <pc:sldMk cId="3460882981" sldId="269"/>
            <ac:spMk id="8216" creationId="{345B26DA-1C6B-4C66-81C9-9C1877FC2DB1}"/>
          </ac:spMkLst>
        </pc:spChg>
        <pc:spChg chg="add del">
          <ac:chgData name="Matthew Miller" userId="653c119b99a24866" providerId="LiveId" clId="{F5556F64-8DB0-43BD-802D-FDD92718C68F}" dt="2022-12-06T16:52:43.471" v="95" actId="26606"/>
          <ac:spMkLst>
            <pc:docMk/>
            <pc:sldMk cId="3460882981" sldId="269"/>
            <ac:spMk id="8217" creationId="{98DE6C44-43F8-4DE4-AB81-66853FFEA09A}"/>
          </ac:spMkLst>
        </pc:spChg>
        <pc:spChg chg="add del">
          <ac:chgData name="Matthew Miller" userId="653c119b99a24866" providerId="LiveId" clId="{F5556F64-8DB0-43BD-802D-FDD92718C68F}" dt="2022-12-07T18:31:40.071" v="5140" actId="26606"/>
          <ac:spMkLst>
            <pc:docMk/>
            <pc:sldMk cId="3460882981" sldId="269"/>
            <ac:spMk id="8218" creationId="{04357C93-F0CB-4A1C-8F77-4E9063789819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19" creationId="{1C091803-41C2-48E0-9228-5148460C7479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20" creationId="{B775CD93-9DF2-48CB-9F57-1BCA9A46C7FA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21" creationId="{E186B68C-84BC-4A6E-99D1-EE87483C1349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22" creationId="{6166C6D1-23AC-49C4-BA07-238E4E9F8CEB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23" creationId="{06BFFB51-CE10-4747-8D87-ABC9CCB69333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24" creationId="{BB567872-8251-475D-962D-520EE04BE618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25" creationId="{1A6DEEC8-CE11-49F4-A18C-EC6EF9B7182E}"/>
          </ac:spMkLst>
        </pc:spChg>
        <pc:spChg chg="add del">
          <ac:chgData name="Matthew Miller" userId="653c119b99a24866" providerId="LiveId" clId="{F5556F64-8DB0-43BD-802D-FDD92718C68F}" dt="2022-12-06T16:52:45.581" v="97" actId="26606"/>
          <ac:spMkLst>
            <pc:docMk/>
            <pc:sldMk cId="3460882981" sldId="269"/>
            <ac:spMk id="8226" creationId="{29A731F8-6298-4F9F-B7B3-D5A4F4D38DB0}"/>
          </ac:spMkLst>
        </pc:spChg>
        <pc:spChg chg="add del">
          <ac:chgData name="Matthew Miller" userId="653c119b99a24866" providerId="LiveId" clId="{F5556F64-8DB0-43BD-802D-FDD92718C68F}" dt="2022-12-07T18:31:43.605" v="5143" actId="26606"/>
          <ac:spMkLst>
            <pc:docMk/>
            <pc:sldMk cId="3460882981" sldId="269"/>
            <ac:spMk id="8227" creationId="{B497CCB5-5FC2-473C-AFCC-2430CEF1DF71}"/>
          </ac:spMkLst>
        </pc:spChg>
        <pc:spChg chg="add del">
          <ac:chgData name="Matthew Miller" userId="653c119b99a24866" providerId="LiveId" clId="{F5556F64-8DB0-43BD-802D-FDD92718C68F}" dt="2022-12-06T16:52:52.509" v="99" actId="26606"/>
          <ac:spMkLst>
            <pc:docMk/>
            <pc:sldMk cId="3460882981" sldId="269"/>
            <ac:spMk id="8228" creationId="{C3CEEA84-2B15-406C-BDC0-872E09BF02B1}"/>
          </ac:spMkLst>
        </pc:spChg>
        <pc:spChg chg="add del">
          <ac:chgData name="Matthew Miller" userId="653c119b99a24866" providerId="LiveId" clId="{F5556F64-8DB0-43BD-802D-FDD92718C68F}" dt="2022-12-07T18:31:43.605" v="5143" actId="26606"/>
          <ac:spMkLst>
            <pc:docMk/>
            <pc:sldMk cId="3460882981" sldId="269"/>
            <ac:spMk id="8230" creationId="{599C8C75-BFDF-44E7-A028-EEB5EDD58817}"/>
          </ac:spMkLst>
        </pc:spChg>
        <pc:spChg chg="add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31" creationId="{0855A890-B60B-4670-9DC2-69DC05015AB3}"/>
          </ac:spMkLst>
        </pc:spChg>
        <pc:spChg chg="add del">
          <ac:chgData name="Matthew Miller" userId="653c119b99a24866" providerId="LiveId" clId="{F5556F64-8DB0-43BD-802D-FDD92718C68F}" dt="2022-12-07T18:31:45.529" v="5145" actId="26606"/>
          <ac:spMkLst>
            <pc:docMk/>
            <pc:sldMk cId="3460882981" sldId="269"/>
            <ac:spMk id="8234" creationId="{0855A890-B60B-4670-9DC2-69DC05015AB3}"/>
          </ac:spMkLst>
        </pc:spChg>
        <pc:spChg chg="add del">
          <ac:chgData name="Matthew Miller" userId="653c119b99a24866" providerId="LiveId" clId="{F5556F64-8DB0-43BD-802D-FDD92718C68F}" dt="2022-12-07T18:31:45.529" v="5145" actId="26606"/>
          <ac:spMkLst>
            <pc:docMk/>
            <pc:sldMk cId="3460882981" sldId="269"/>
            <ac:spMk id="8235" creationId="{90F533E9-6690-41A8-A372-4C6C622D028D}"/>
          </ac:spMkLst>
        </pc:spChg>
        <pc:spChg chg="add del">
          <ac:chgData name="Matthew Miller" userId="653c119b99a24866" providerId="LiveId" clId="{F5556F64-8DB0-43BD-802D-FDD92718C68F}" dt="2022-12-07T18:31:45.529" v="5145" actId="26606"/>
          <ac:spMkLst>
            <pc:docMk/>
            <pc:sldMk cId="3460882981" sldId="269"/>
            <ac:spMk id="8236" creationId="{99413ED5-9ED4-4772-BCE4-2BCAE6B12E35}"/>
          </ac:spMkLst>
        </pc:spChg>
        <pc:spChg chg="add del">
          <ac:chgData name="Matthew Miller" userId="653c119b99a24866" providerId="LiveId" clId="{F5556F64-8DB0-43BD-802D-FDD92718C68F}" dt="2022-12-07T18:31:45.529" v="5145" actId="26606"/>
          <ac:spMkLst>
            <pc:docMk/>
            <pc:sldMk cId="3460882981" sldId="269"/>
            <ac:spMk id="8237" creationId="{04357C93-F0CB-4A1C-8F77-4E9063789819}"/>
          </ac:spMkLst>
        </pc:spChg>
        <pc:spChg chg="add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38" creationId="{90F533E9-6690-41A8-A372-4C6C622D028D}"/>
          </ac:spMkLst>
        </pc:spChg>
        <pc:spChg chg="add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39" creationId="{99413ED5-9ED4-4772-BCE4-2BCAE6B12E35}"/>
          </ac:spMkLst>
        </pc:spChg>
        <pc:spChg chg="add">
          <ac:chgData name="Matthew Miller" userId="653c119b99a24866" providerId="LiveId" clId="{F5556F64-8DB0-43BD-802D-FDD92718C68F}" dt="2022-12-07T18:31:51.506" v="5148" actId="26606"/>
          <ac:spMkLst>
            <pc:docMk/>
            <pc:sldMk cId="3460882981" sldId="269"/>
            <ac:spMk id="8240" creationId="{04357C93-F0CB-4A1C-8F77-4E9063789819}"/>
          </ac:spMkLst>
        </pc:spChg>
        <pc:grpChg chg="add del">
          <ac:chgData name="Matthew Miller" userId="653c119b99a24866" providerId="LiveId" clId="{F5556F64-8DB0-43BD-802D-FDD92718C68F}" dt="2022-12-06T16:52:52.509" v="99" actId="26606"/>
          <ac:grpSpMkLst>
            <pc:docMk/>
            <pc:sldMk cId="3460882981" sldId="269"/>
            <ac:grpSpMk id="8229" creationId="{2B715E4C-8C4D-421A-81B5-03788126C57B}"/>
          </ac:grpSpMkLst>
        </pc:grpChg>
        <pc:picChg chg="add mod ord">
          <ac:chgData name="Matthew Miller" userId="653c119b99a24866" providerId="LiveId" clId="{F5556F64-8DB0-43BD-802D-FDD92718C68F}" dt="2022-12-07T18:31:51.506" v="5148" actId="26606"/>
          <ac:picMkLst>
            <pc:docMk/>
            <pc:sldMk cId="3460882981" sldId="269"/>
            <ac:picMk id="8194" creationId="{EAA79CAC-A501-3030-1D6D-8FC053FB0B1F}"/>
          </ac:picMkLst>
        </pc:picChg>
        <pc:picChg chg="add mod ord">
          <ac:chgData name="Matthew Miller" userId="653c119b99a24866" providerId="LiveId" clId="{F5556F64-8DB0-43BD-802D-FDD92718C68F}" dt="2022-12-07T18:31:51.506" v="5148" actId="26606"/>
          <ac:picMkLst>
            <pc:docMk/>
            <pc:sldMk cId="3460882981" sldId="269"/>
            <ac:picMk id="8196" creationId="{C17F81CE-834A-876F-BD71-50B931B54E1C}"/>
          </ac:picMkLst>
        </pc:picChg>
        <pc:picChg chg="add mod ord">
          <ac:chgData name="Matthew Miller" userId="653c119b99a24866" providerId="LiveId" clId="{F5556F64-8DB0-43BD-802D-FDD92718C68F}" dt="2022-12-07T18:31:51.506" v="5148" actId="26606"/>
          <ac:picMkLst>
            <pc:docMk/>
            <pc:sldMk cId="3460882981" sldId="269"/>
            <ac:picMk id="8198" creationId="{47B94B2A-AAEC-EC6C-5ECD-6479B8E7ED50}"/>
          </ac:picMkLst>
        </pc:picChg>
        <pc:picChg chg="add mod ord">
          <ac:chgData name="Matthew Miller" userId="653c119b99a24866" providerId="LiveId" clId="{F5556F64-8DB0-43BD-802D-FDD92718C68F}" dt="2022-12-07T18:31:51.506" v="5148" actId="26606"/>
          <ac:picMkLst>
            <pc:docMk/>
            <pc:sldMk cId="3460882981" sldId="269"/>
            <ac:picMk id="8200" creationId="{7936ABD1-BB5C-41DF-3890-B1222FF6F62A}"/>
          </ac:picMkLst>
        </pc:picChg>
        <pc:cxnChg chg="add del">
          <ac:chgData name="Matthew Miller" userId="653c119b99a24866" providerId="LiveId" clId="{F5556F64-8DB0-43BD-802D-FDD92718C68F}" dt="2022-12-06T16:52:52.509" v="99" actId="26606"/>
          <ac:cxnSpMkLst>
            <pc:docMk/>
            <pc:sldMk cId="3460882981" sldId="269"/>
            <ac:cxnSpMk id="8232" creationId="{87BD2F1A-8881-4A9A-B637-45A4B708D4B5}"/>
          </ac:cxnSpMkLst>
        </pc:cxnChg>
        <pc:cxnChg chg="add del">
          <ac:chgData name="Matthew Miller" userId="653c119b99a24866" providerId="LiveId" clId="{F5556F64-8DB0-43BD-802D-FDD92718C68F}" dt="2022-12-06T16:52:52.509" v="99" actId="26606"/>
          <ac:cxnSpMkLst>
            <pc:docMk/>
            <pc:sldMk cId="3460882981" sldId="269"/>
            <ac:cxnSpMk id="8233" creationId="{F3B6DCF0-8712-4AB5-B738-40CBF5297221}"/>
          </ac:cxnSpMkLst>
        </pc:cxnChg>
      </pc:sldChg>
      <pc:sldChg chg="addSp delSp modSp new mod ord setBg">
        <pc:chgData name="Matthew Miller" userId="653c119b99a24866" providerId="LiveId" clId="{F5556F64-8DB0-43BD-802D-FDD92718C68F}" dt="2022-12-07T18:32:09.883" v="5149" actId="732"/>
        <pc:sldMkLst>
          <pc:docMk/>
          <pc:sldMk cId="2302816318" sldId="270"/>
        </pc:sldMkLst>
        <pc:spChg chg="mod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2" creationId="{73467A2C-696B-E6A3-79C1-8358687BAA4E}"/>
          </ac:spMkLst>
        </pc:spChg>
        <pc:spChg chg="mod ord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3" creationId="{67DC6917-EC73-BEED-79B0-58D41F45456D}"/>
          </ac:spMkLst>
        </pc:spChg>
        <pc:spChg chg="add del">
          <ac:chgData name="Matthew Miller" userId="653c119b99a24866" providerId="LiveId" clId="{F5556F64-8DB0-43BD-802D-FDD92718C68F}" dt="2022-12-07T14:30:30.298" v="2842" actId="26606"/>
          <ac:spMkLst>
            <pc:docMk/>
            <pc:sldMk cId="2302816318" sldId="270"/>
            <ac:spMk id="9223" creationId="{84ECDE7A-6944-466D-8FFE-149A29BA6BAE}"/>
          </ac:spMkLst>
        </pc:spChg>
        <pc:spChg chg="add del">
          <ac:chgData name="Matthew Miller" userId="653c119b99a24866" providerId="LiveId" clId="{F5556F64-8DB0-43BD-802D-FDD92718C68F}" dt="2022-12-07T14:30:30.298" v="2842" actId="26606"/>
          <ac:spMkLst>
            <pc:docMk/>
            <pc:sldMk cId="2302816318" sldId="270"/>
            <ac:spMk id="9225" creationId="{B3420082-9415-44EC-802E-C77D71D59C57}"/>
          </ac:spMkLst>
        </pc:spChg>
        <pc:spChg chg="add del">
          <ac:chgData name="Matthew Miller" userId="653c119b99a24866" providerId="LiveId" clId="{F5556F64-8DB0-43BD-802D-FDD92718C68F}" dt="2022-12-07T14:30:30.298" v="2842" actId="26606"/>
          <ac:spMkLst>
            <pc:docMk/>
            <pc:sldMk cId="2302816318" sldId="270"/>
            <ac:spMk id="9227" creationId="{55A52C45-1FCB-4636-A80F-2849B8226C01}"/>
          </ac:spMkLst>
        </pc:spChg>
        <pc:spChg chg="add del">
          <ac:chgData name="Matthew Miller" userId="653c119b99a24866" providerId="LiveId" clId="{F5556F64-8DB0-43BD-802D-FDD92718C68F}" dt="2022-12-07T14:30:30.298" v="2842" actId="26606"/>
          <ac:spMkLst>
            <pc:docMk/>
            <pc:sldMk cId="2302816318" sldId="270"/>
            <ac:spMk id="9229" creationId="{768EB4DD-3704-43AD-92B3-C4E0C6EA92CB}"/>
          </ac:spMkLst>
        </pc:spChg>
        <pc:spChg chg="add del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9234" creationId="{E45CA849-654C-4173-AD99-B3A2528275F5}"/>
          </ac:spMkLst>
        </pc:spChg>
        <pc:spChg chg="add del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9236" creationId="{3E23A947-2D45-4208-AE2B-64948C87A3EB}"/>
          </ac:spMkLst>
        </pc:spChg>
        <pc:spChg chg="add del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9238" creationId="{E5BBB0F9-6A59-4D02-A9C7-A2D6516684CE}"/>
          </ac:spMkLst>
        </pc:spChg>
        <pc:spChg chg="add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9243" creationId="{84ECDE7A-6944-466D-8FFE-149A29BA6BAE}"/>
          </ac:spMkLst>
        </pc:spChg>
        <pc:spChg chg="add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9245" creationId="{B3420082-9415-44EC-802E-C77D71D59C57}"/>
          </ac:spMkLst>
        </pc:spChg>
        <pc:spChg chg="add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9247" creationId="{55A52C45-1FCB-4636-A80F-2849B8226C01}"/>
          </ac:spMkLst>
        </pc:spChg>
        <pc:spChg chg="add">
          <ac:chgData name="Matthew Miller" userId="653c119b99a24866" providerId="LiveId" clId="{F5556F64-8DB0-43BD-802D-FDD92718C68F}" dt="2022-12-07T14:31:53.424" v="2916" actId="26606"/>
          <ac:spMkLst>
            <pc:docMk/>
            <pc:sldMk cId="2302816318" sldId="270"/>
            <ac:spMk id="9249" creationId="{768EB4DD-3704-43AD-92B3-C4E0C6EA92CB}"/>
          </ac:spMkLst>
        </pc:spChg>
        <pc:picChg chg="add mod">
          <ac:chgData name="Matthew Miller" userId="653c119b99a24866" providerId="LiveId" clId="{F5556F64-8DB0-43BD-802D-FDD92718C68F}" dt="2022-12-07T18:32:09.883" v="5149" actId="732"/>
          <ac:picMkLst>
            <pc:docMk/>
            <pc:sldMk cId="2302816318" sldId="270"/>
            <ac:picMk id="9218" creationId="{138D87FF-8B45-25DD-6558-B85008D19456}"/>
          </ac:picMkLst>
        </pc:picChg>
      </pc:sldChg>
      <pc:sldChg chg="addSp delSp modSp new mod setBg modNotesTx">
        <pc:chgData name="Matthew Miller" userId="653c119b99a24866" providerId="LiveId" clId="{F5556F64-8DB0-43BD-802D-FDD92718C68F}" dt="2022-12-07T18:18:36.867" v="4896" actId="20577"/>
        <pc:sldMkLst>
          <pc:docMk/>
          <pc:sldMk cId="1967688611" sldId="271"/>
        </pc:sldMkLst>
        <pc:spChg chg="mod">
          <ac:chgData name="Matthew Miller" userId="653c119b99a24866" providerId="LiveId" clId="{F5556F64-8DB0-43BD-802D-FDD92718C68F}" dt="2022-12-06T18:10:26.612" v="304" actId="20577"/>
          <ac:spMkLst>
            <pc:docMk/>
            <pc:sldMk cId="1967688611" sldId="271"/>
            <ac:spMk id="2" creationId="{5FEAA05F-0B53-C3C4-D00B-9E8B831C6941}"/>
          </ac:spMkLst>
        </pc:spChg>
        <pc:spChg chg="add del mod">
          <ac:chgData name="Matthew Miller" userId="653c119b99a24866" providerId="LiveId" clId="{F5556F64-8DB0-43BD-802D-FDD92718C68F}" dt="2022-12-07T18:18:03.738" v="4788" actId="20577"/>
          <ac:spMkLst>
            <pc:docMk/>
            <pc:sldMk cId="1967688611" sldId="271"/>
            <ac:spMk id="3" creationId="{90E11167-F70D-F4DB-5A01-F39E929FC5A0}"/>
          </ac:spMkLst>
        </pc:spChg>
        <pc:spChg chg="add del mod">
          <ac:chgData name="Matthew Miller" userId="653c119b99a24866" providerId="LiveId" clId="{F5556F64-8DB0-43BD-802D-FDD92718C68F}" dt="2022-12-06T18:09:21.046" v="265" actId="26606"/>
          <ac:spMkLst>
            <pc:docMk/>
            <pc:sldMk cId="1967688611" sldId="271"/>
            <ac:spMk id="10" creationId="{35084C25-0BEF-BA60-E36E-31381F9D34F2}"/>
          </ac:spMkLst>
        </pc:spChg>
        <pc:spChg chg="add mod">
          <ac:chgData name="Matthew Miller" userId="653c119b99a24866" providerId="LiveId" clId="{F5556F64-8DB0-43BD-802D-FDD92718C68F}" dt="2022-12-06T18:10:06.879" v="272" actId="115"/>
          <ac:spMkLst>
            <pc:docMk/>
            <pc:sldMk cId="1967688611" sldId="271"/>
            <ac:spMk id="11" creationId="{F4DA09FF-D797-60D5-58E9-9A097E76F696}"/>
          </ac:spMkLst>
        </pc:spChg>
        <pc:spChg chg="add mod">
          <ac:chgData name="Matthew Miller" userId="653c119b99a24866" providerId="LiveId" clId="{F5556F64-8DB0-43BD-802D-FDD92718C68F}" dt="2022-12-06T18:11:52.838" v="439" actId="20577"/>
          <ac:spMkLst>
            <pc:docMk/>
            <pc:sldMk cId="1967688611" sldId="271"/>
            <ac:spMk id="12" creationId="{31C695BD-2C7D-4D18-A6FC-61A10DBFD26C}"/>
          </ac:spMkLst>
        </pc:spChg>
        <pc:spChg chg="add">
          <ac:chgData name="Matthew Miller" userId="653c119b99a24866" providerId="LiveId" clId="{F5556F64-8DB0-43BD-802D-FDD92718C68F}" dt="2022-12-06T18:09:21.046" v="265" actId="26606"/>
          <ac:spMkLst>
            <pc:docMk/>
            <pc:sldMk cId="1967688611" sldId="271"/>
            <ac:spMk id="15" creationId="{8F7AFB9A-7364-478C-B48B-8523CDD9AE8D}"/>
          </ac:spMkLst>
        </pc:spChg>
        <pc:spChg chg="add">
          <ac:chgData name="Matthew Miller" userId="653c119b99a24866" providerId="LiveId" clId="{F5556F64-8DB0-43BD-802D-FDD92718C68F}" dt="2022-12-06T18:09:21.046" v="265" actId="26606"/>
          <ac:spMkLst>
            <pc:docMk/>
            <pc:sldMk cId="1967688611" sldId="271"/>
            <ac:spMk id="17" creationId="{36678033-86B6-40E6-BE90-78D8ED4E3A31}"/>
          </ac:spMkLst>
        </pc:spChg>
        <pc:spChg chg="add">
          <ac:chgData name="Matthew Miller" userId="653c119b99a24866" providerId="LiveId" clId="{F5556F64-8DB0-43BD-802D-FDD92718C68F}" dt="2022-12-06T18:09:21.046" v="265" actId="26606"/>
          <ac:spMkLst>
            <pc:docMk/>
            <pc:sldMk cId="1967688611" sldId="271"/>
            <ac:spMk id="19" creationId="{D2542E1A-076E-4A34-BB67-2BF961754E0C}"/>
          </ac:spMkLst>
        </pc:spChg>
        <pc:spChg chg="add">
          <ac:chgData name="Matthew Miller" userId="653c119b99a24866" providerId="LiveId" clId="{F5556F64-8DB0-43BD-802D-FDD92718C68F}" dt="2022-12-06T18:09:21.046" v="265" actId="26606"/>
          <ac:spMkLst>
            <pc:docMk/>
            <pc:sldMk cId="1967688611" sldId="271"/>
            <ac:spMk id="21" creationId="{75C56826-D4E5-42ED-8529-079651CB3005}"/>
          </ac:spMkLst>
        </pc:spChg>
        <pc:spChg chg="add">
          <ac:chgData name="Matthew Miller" userId="653c119b99a24866" providerId="LiveId" clId="{F5556F64-8DB0-43BD-802D-FDD92718C68F}" dt="2022-12-06T18:09:21.046" v="265" actId="26606"/>
          <ac:spMkLst>
            <pc:docMk/>
            <pc:sldMk cId="1967688611" sldId="271"/>
            <ac:spMk id="23" creationId="{82095FCE-EF05-4443-B97A-85DEE3A5CA17}"/>
          </ac:spMkLst>
        </pc:spChg>
        <pc:graphicFrameChg chg="add del mod modGraphic">
          <ac:chgData name="Matthew Miller" userId="653c119b99a24866" providerId="LiveId" clId="{F5556F64-8DB0-43BD-802D-FDD92718C68F}" dt="2022-12-06T18:05:36.564" v="193"/>
          <ac:graphicFrameMkLst>
            <pc:docMk/>
            <pc:sldMk cId="1967688611" sldId="271"/>
            <ac:graphicFrameMk id="4" creationId="{23870D12-E492-233E-F812-7D0A001B2FB2}"/>
          </ac:graphicFrameMkLst>
        </pc:graphicFrameChg>
        <pc:graphicFrameChg chg="add del mod">
          <ac:chgData name="Matthew Miller" userId="653c119b99a24866" providerId="LiveId" clId="{F5556F64-8DB0-43BD-802D-FDD92718C68F}" dt="2022-12-06T18:05:35.967" v="192"/>
          <ac:graphicFrameMkLst>
            <pc:docMk/>
            <pc:sldMk cId="1967688611" sldId="271"/>
            <ac:graphicFrameMk id="5" creationId="{9FF08C59-75B5-1A14-1925-1A31995F1BB9}"/>
          </ac:graphicFrameMkLst>
        </pc:graphicFrameChg>
        <pc:picChg chg="add mod">
          <ac:chgData name="Matthew Miller" userId="653c119b99a24866" providerId="LiveId" clId="{F5556F64-8DB0-43BD-802D-FDD92718C68F}" dt="2022-12-06T18:09:21.046" v="265" actId="26606"/>
          <ac:picMkLst>
            <pc:docMk/>
            <pc:sldMk cId="1967688611" sldId="271"/>
            <ac:picMk id="7" creationId="{389FA5C7-DB99-DE08-CD78-06C707D758B4}"/>
          </ac:picMkLst>
        </pc:picChg>
        <pc:picChg chg="add mod">
          <ac:chgData name="Matthew Miller" userId="653c119b99a24866" providerId="LiveId" clId="{F5556F64-8DB0-43BD-802D-FDD92718C68F}" dt="2022-12-06T18:09:21.046" v="265" actId="26606"/>
          <ac:picMkLst>
            <pc:docMk/>
            <pc:sldMk cId="1967688611" sldId="271"/>
            <ac:picMk id="9" creationId="{B5C60BBB-D7BB-E198-A48D-50280371C5F5}"/>
          </ac:picMkLst>
        </pc:picChg>
      </pc:sldChg>
      <pc:sldChg chg="addSp delSp modSp new mod setBg">
        <pc:chgData name="Matthew Miller" userId="653c119b99a24866" providerId="LiveId" clId="{F5556F64-8DB0-43BD-802D-FDD92718C68F}" dt="2022-12-07T18:40:04.464" v="5309" actId="1076"/>
        <pc:sldMkLst>
          <pc:docMk/>
          <pc:sldMk cId="356975460" sldId="272"/>
        </pc:sldMkLst>
        <pc:spChg chg="mod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2" creationId="{5819514E-5A05-F148-DF00-2AFF176C95F4}"/>
          </ac:spMkLst>
        </pc:spChg>
        <pc:spChg chg="mod">
          <ac:chgData name="Matthew Miller" userId="653c119b99a24866" providerId="LiveId" clId="{F5556F64-8DB0-43BD-802D-FDD92718C68F}" dt="2022-12-07T18:38:47.320" v="5249" actId="20577"/>
          <ac:spMkLst>
            <pc:docMk/>
            <pc:sldMk cId="356975460" sldId="272"/>
            <ac:spMk id="3" creationId="{05A7248B-FA6A-9104-314A-FD0F1DAF4977}"/>
          </ac:spMkLst>
        </pc:spChg>
        <pc:spChg chg="add mod">
          <ac:chgData name="Matthew Miller" userId="653c119b99a24866" providerId="LiveId" clId="{F5556F64-8DB0-43BD-802D-FDD92718C68F}" dt="2022-12-07T18:39:44.125" v="5307" actId="20577"/>
          <ac:spMkLst>
            <pc:docMk/>
            <pc:sldMk cId="356975460" sldId="272"/>
            <ac:spMk id="4" creationId="{7B039C10-3B8D-B279-1660-AA8F40A7348E}"/>
          </ac:spMkLst>
        </pc:spChg>
        <pc:spChg chg="add del">
          <ac:chgData name="Matthew Miller" userId="653c119b99a24866" providerId="LiveId" clId="{F5556F64-8DB0-43BD-802D-FDD92718C68F}" dt="2022-12-06T18:17:57.571" v="457" actId="22"/>
          <ac:spMkLst>
            <pc:docMk/>
            <pc:sldMk cId="356975460" sldId="272"/>
            <ac:spMk id="5" creationId="{44882720-1EB8-C48E-20C5-CA288B85C67C}"/>
          </ac:spMkLst>
        </pc:spChg>
        <pc:spChg chg="add mod">
          <ac:chgData name="Matthew Miller" userId="653c119b99a24866" providerId="LiveId" clId="{F5556F64-8DB0-43BD-802D-FDD92718C68F}" dt="2022-12-07T18:39:38.772" v="5300" actId="20577"/>
          <ac:spMkLst>
            <pc:docMk/>
            <pc:sldMk cId="356975460" sldId="272"/>
            <ac:spMk id="5" creationId="{9EB1278F-6334-70E6-2A52-35AEA9EBD4D3}"/>
          </ac:spMkLst>
        </pc:spChg>
        <pc:spChg chg="add del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296" creationId="{26FF42C2-EA15-4154-B242-E98E88CED99C}"/>
          </ac:spMkLst>
        </pc:spChg>
        <pc:spChg chg="add del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297" creationId="{D79DE9F7-28C4-4856-BA57-D696E124C137}"/>
          </ac:spMkLst>
        </pc:spChg>
        <pc:spChg chg="add del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298" creationId="{E1F9ED9C-121B-44C6-A308-5824769C40D5}"/>
          </ac:spMkLst>
        </pc:spChg>
        <pc:spChg chg="add del">
          <ac:chgData name="Matthew Miller" userId="653c119b99a24866" providerId="LiveId" clId="{F5556F64-8DB0-43BD-802D-FDD92718C68F}" dt="2022-12-06T18:19:48.989" v="475" actId="26606"/>
          <ac:spMkLst>
            <pc:docMk/>
            <pc:sldMk cId="356975460" sldId="272"/>
            <ac:spMk id="12299" creationId="{26FF42C2-EA15-4154-B242-E98E88CED99C}"/>
          </ac:spMkLst>
        </pc:spChg>
        <pc:spChg chg="add del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300" creationId="{4A5F8185-F27B-4E99-A06C-007336FE3F2D}"/>
          </ac:spMkLst>
        </pc:spChg>
        <pc:spChg chg="add del">
          <ac:chgData name="Matthew Miller" userId="653c119b99a24866" providerId="LiveId" clId="{F5556F64-8DB0-43BD-802D-FDD92718C68F}" dt="2022-12-06T18:19:48.989" v="475" actId="26606"/>
          <ac:spMkLst>
            <pc:docMk/>
            <pc:sldMk cId="356975460" sldId="272"/>
            <ac:spMk id="12301" creationId="{D79DE9F7-28C4-4856-BA57-D696E124C137}"/>
          </ac:spMkLst>
        </pc:spChg>
        <pc:spChg chg="add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302" creationId="{385E1BDC-A9B0-4A87-82E3-F3187F69A802}"/>
          </ac:spMkLst>
        </pc:spChg>
        <pc:spChg chg="add del">
          <ac:chgData name="Matthew Miller" userId="653c119b99a24866" providerId="LiveId" clId="{F5556F64-8DB0-43BD-802D-FDD92718C68F}" dt="2022-12-06T18:19:48.989" v="475" actId="26606"/>
          <ac:spMkLst>
            <pc:docMk/>
            <pc:sldMk cId="356975460" sldId="272"/>
            <ac:spMk id="12303" creationId="{E1F9ED9C-121B-44C6-A308-5824769C40D5}"/>
          </ac:spMkLst>
        </pc:spChg>
        <pc:spChg chg="add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304" creationId="{0990C621-3B8B-4820-8328-D47EF7CE823C}"/>
          </ac:spMkLst>
        </pc:spChg>
        <pc:spChg chg="add del">
          <ac:chgData name="Matthew Miller" userId="653c119b99a24866" providerId="LiveId" clId="{F5556F64-8DB0-43BD-802D-FDD92718C68F}" dt="2022-12-06T18:19:48.989" v="475" actId="26606"/>
          <ac:spMkLst>
            <pc:docMk/>
            <pc:sldMk cId="356975460" sldId="272"/>
            <ac:spMk id="12305" creationId="{4A5F8185-F27B-4E99-A06C-007336FE3F2D}"/>
          </ac:spMkLst>
        </pc:spChg>
        <pc:spChg chg="add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306" creationId="{C1A2385B-1D2A-4E17-84FA-6CB7F0AAE473}"/>
          </ac:spMkLst>
        </pc:spChg>
        <pc:spChg chg="add del">
          <ac:chgData name="Matthew Miller" userId="653c119b99a24866" providerId="LiveId" clId="{F5556F64-8DB0-43BD-802D-FDD92718C68F}" dt="2022-12-06T18:19:51.374" v="477" actId="26606"/>
          <ac:spMkLst>
            <pc:docMk/>
            <pc:sldMk cId="356975460" sldId="272"/>
            <ac:spMk id="12307" creationId="{6FCD70E2-BD62-41E4-975D-E58B07928F6F}"/>
          </ac:spMkLst>
        </pc:spChg>
        <pc:spChg chg="add del">
          <ac:chgData name="Matthew Miller" userId="653c119b99a24866" providerId="LiveId" clId="{F5556F64-8DB0-43BD-802D-FDD92718C68F}" dt="2022-12-06T18:19:51.374" v="477" actId="26606"/>
          <ac:spMkLst>
            <pc:docMk/>
            <pc:sldMk cId="356975460" sldId="272"/>
            <ac:spMk id="12308" creationId="{7D5D2E51-A652-4FCB-ADE3-8974F2723C34}"/>
          </ac:spMkLst>
        </pc:spChg>
        <pc:spChg chg="add del">
          <ac:chgData name="Matthew Miller" userId="653c119b99a24866" providerId="LiveId" clId="{F5556F64-8DB0-43BD-802D-FDD92718C68F}" dt="2022-12-06T18:19:51.374" v="477" actId="26606"/>
          <ac:spMkLst>
            <pc:docMk/>
            <pc:sldMk cId="356975460" sldId="272"/>
            <ac:spMk id="12309" creationId="{08E18253-076D-4D89-968E-FCD8887E2B27}"/>
          </ac:spMkLst>
        </pc:spChg>
        <pc:spChg chg="add del">
          <ac:chgData name="Matthew Miller" userId="653c119b99a24866" providerId="LiveId" clId="{F5556F64-8DB0-43BD-802D-FDD92718C68F}" dt="2022-12-06T18:19:51.374" v="477" actId="26606"/>
          <ac:spMkLst>
            <pc:docMk/>
            <pc:sldMk cId="356975460" sldId="272"/>
            <ac:spMk id="12310" creationId="{F6EBCC24-DE3B-4BAD-9624-83E1C2D665DD}"/>
          </ac:spMkLst>
        </pc:spChg>
        <pc:spChg chg="add del">
          <ac:chgData name="Matthew Miller" userId="653c119b99a24866" providerId="LiveId" clId="{F5556F64-8DB0-43BD-802D-FDD92718C68F}" dt="2022-12-06T18:19:51.374" v="477" actId="26606"/>
          <ac:spMkLst>
            <pc:docMk/>
            <pc:sldMk cId="356975460" sldId="272"/>
            <ac:spMk id="12311" creationId="{8C07AF1D-AB44-447B-BC2F-DBECCC06C02A}"/>
          </ac:spMkLst>
        </pc:spChg>
        <pc:spChg chg="add">
          <ac:chgData name="Matthew Miller" userId="653c119b99a24866" providerId="LiveId" clId="{F5556F64-8DB0-43BD-802D-FDD92718C68F}" dt="2022-12-07T18:38:24.736" v="5231" actId="26606"/>
          <ac:spMkLst>
            <pc:docMk/>
            <pc:sldMk cId="356975460" sldId="272"/>
            <ac:spMk id="12312" creationId="{5E791F2F-79DB-4CC0-9FA1-001E3E91E8B7}"/>
          </ac:spMkLst>
        </pc:spChg>
        <pc:picChg chg="add mod">
          <ac:chgData name="Matthew Miller" userId="653c119b99a24866" providerId="LiveId" clId="{F5556F64-8DB0-43BD-802D-FDD92718C68F}" dt="2022-12-07T18:39:54.314" v="5308" actId="1076"/>
          <ac:picMkLst>
            <pc:docMk/>
            <pc:sldMk cId="356975460" sldId="272"/>
            <ac:picMk id="12290" creationId="{BD993006-849E-872D-EA72-70ED4E76314F}"/>
          </ac:picMkLst>
        </pc:picChg>
        <pc:picChg chg="add mod">
          <ac:chgData name="Matthew Miller" userId="653c119b99a24866" providerId="LiveId" clId="{F5556F64-8DB0-43BD-802D-FDD92718C68F}" dt="2022-12-07T18:40:04.464" v="5309" actId="1076"/>
          <ac:picMkLst>
            <pc:docMk/>
            <pc:sldMk cId="356975460" sldId="272"/>
            <ac:picMk id="12292" creationId="{6417CE45-67D6-4A62-CD86-7DFBB9109359}"/>
          </ac:picMkLst>
        </pc:picChg>
        <pc:picChg chg="add del mod">
          <ac:chgData name="Matthew Miller" userId="653c119b99a24866" providerId="LiveId" clId="{F5556F64-8DB0-43BD-802D-FDD92718C68F}" dt="2022-12-07T18:37:50.530" v="5178" actId="478"/>
          <ac:picMkLst>
            <pc:docMk/>
            <pc:sldMk cId="356975460" sldId="272"/>
            <ac:picMk id="12294" creationId="{1D30EE1C-3638-202D-0D40-E02EA820E78D}"/>
          </ac:picMkLst>
        </pc:picChg>
      </pc:sldChg>
      <pc:sldChg chg="addSp delSp modSp new mod modNotesTx">
        <pc:chgData name="Matthew Miller" userId="653c119b99a24866" providerId="LiveId" clId="{F5556F64-8DB0-43BD-802D-FDD92718C68F}" dt="2022-12-06T20:27:24.300" v="1488" actId="20577"/>
        <pc:sldMkLst>
          <pc:docMk/>
          <pc:sldMk cId="831412041" sldId="273"/>
        </pc:sldMkLst>
        <pc:spChg chg="mod">
          <ac:chgData name="Matthew Miller" userId="653c119b99a24866" providerId="LiveId" clId="{F5556F64-8DB0-43BD-802D-FDD92718C68F}" dt="2022-12-06T20:26:04.265" v="1476" actId="339"/>
          <ac:spMkLst>
            <pc:docMk/>
            <pc:sldMk cId="831412041" sldId="273"/>
            <ac:spMk id="2" creationId="{6FB12E38-32B9-B845-B418-DB955D39B624}"/>
          </ac:spMkLst>
        </pc:spChg>
        <pc:spChg chg="del">
          <ac:chgData name="Matthew Miller" userId="653c119b99a24866" providerId="LiveId" clId="{F5556F64-8DB0-43BD-802D-FDD92718C68F}" dt="2022-12-06T20:11:41.105" v="1313" actId="1032"/>
          <ac:spMkLst>
            <pc:docMk/>
            <pc:sldMk cId="831412041" sldId="273"/>
            <ac:spMk id="3" creationId="{7743419A-0B81-A922-31BA-47C60D2C885B}"/>
          </ac:spMkLst>
        </pc:spChg>
        <pc:graphicFrameChg chg="add mod modGraphic">
          <ac:chgData name="Matthew Miller" userId="653c119b99a24866" providerId="LiveId" clId="{F5556F64-8DB0-43BD-802D-FDD92718C68F}" dt="2022-12-06T20:22:00.866" v="1443"/>
          <ac:graphicFrameMkLst>
            <pc:docMk/>
            <pc:sldMk cId="831412041" sldId="273"/>
            <ac:graphicFrameMk id="4" creationId="{03F9CB08-C7EB-31FF-A6C3-06BD0704B957}"/>
          </ac:graphicFrameMkLst>
        </pc:graphicFrameChg>
      </pc:sldChg>
      <pc:sldChg chg="addSp delSp modSp new mod setBg">
        <pc:chgData name="Matthew Miller" userId="653c119b99a24866" providerId="LiveId" clId="{F5556F64-8DB0-43BD-802D-FDD92718C68F}" dt="2022-12-07T15:28:31.587" v="4228" actId="20577"/>
        <pc:sldMkLst>
          <pc:docMk/>
          <pc:sldMk cId="3015482417" sldId="274"/>
        </pc:sldMkLst>
        <pc:spChg chg="mod">
          <ac:chgData name="Matthew Miller" userId="653c119b99a24866" providerId="LiveId" clId="{F5556F64-8DB0-43BD-802D-FDD92718C68F}" dt="2022-12-07T15:27:28.186" v="4168" actId="26606"/>
          <ac:spMkLst>
            <pc:docMk/>
            <pc:sldMk cId="3015482417" sldId="274"/>
            <ac:spMk id="2" creationId="{B755A546-4A55-2905-D4B7-05A381EB0818}"/>
          </ac:spMkLst>
        </pc:spChg>
        <pc:spChg chg="del">
          <ac:chgData name="Matthew Miller" userId="653c119b99a24866" providerId="LiveId" clId="{F5556F64-8DB0-43BD-802D-FDD92718C68F}" dt="2022-12-07T15:27:28.186" v="4168" actId="26606"/>
          <ac:spMkLst>
            <pc:docMk/>
            <pc:sldMk cId="3015482417" sldId="274"/>
            <ac:spMk id="3" creationId="{CAC9EA0A-2D1A-4DDA-3BAE-7695F012C2D8}"/>
          </ac:spMkLst>
        </pc:spChg>
        <pc:spChg chg="add mod ord">
          <ac:chgData name="Matthew Miller" userId="653c119b99a24866" providerId="LiveId" clId="{F5556F64-8DB0-43BD-802D-FDD92718C68F}" dt="2022-12-07T15:28:31.587" v="4228" actId="20577"/>
          <ac:spMkLst>
            <pc:docMk/>
            <pc:sldMk cId="3015482417" sldId="274"/>
            <ac:spMk id="4" creationId="{2B1B55AB-5C03-0DB8-F469-D7E9135B99B6}"/>
          </ac:spMkLst>
        </pc:spChg>
        <pc:spChg chg="add">
          <ac:chgData name="Matthew Miller" userId="653c119b99a24866" providerId="LiveId" clId="{F5556F64-8DB0-43BD-802D-FDD92718C68F}" dt="2022-12-07T15:27:28.186" v="4168" actId="26606"/>
          <ac:spMkLst>
            <pc:docMk/>
            <pc:sldMk cId="3015482417" sldId="274"/>
            <ac:spMk id="10" creationId="{1ACA2EA0-FFD3-42EC-9406-B595015ED96E}"/>
          </ac:spMkLst>
        </pc:spChg>
        <pc:spChg chg="add">
          <ac:chgData name="Matthew Miller" userId="653c119b99a24866" providerId="LiveId" clId="{F5556F64-8DB0-43BD-802D-FDD92718C68F}" dt="2022-12-07T15:27:28.186" v="4168" actId="26606"/>
          <ac:spMkLst>
            <pc:docMk/>
            <pc:sldMk cId="3015482417" sldId="274"/>
            <ac:spMk id="12" creationId="{D5288BCE-665C-472A-8C43-664BCFA31E43}"/>
          </ac:spMkLst>
        </pc:spChg>
        <pc:spChg chg="add">
          <ac:chgData name="Matthew Miller" userId="653c119b99a24866" providerId="LiveId" clId="{F5556F64-8DB0-43BD-802D-FDD92718C68F}" dt="2022-12-07T15:27:28.186" v="4168" actId="26606"/>
          <ac:spMkLst>
            <pc:docMk/>
            <pc:sldMk cId="3015482417" sldId="274"/>
            <ac:spMk id="14" creationId="{46C57131-53A7-4C1A-BEA8-25F06A06AD29}"/>
          </ac:spMkLst>
        </pc:spChg>
        <pc:picChg chg="add mod">
          <ac:chgData name="Matthew Miller" userId="653c119b99a24866" providerId="LiveId" clId="{F5556F64-8DB0-43BD-802D-FDD92718C68F}" dt="2022-12-07T15:27:09.240" v="4137" actId="1076"/>
          <ac:picMkLst>
            <pc:docMk/>
            <pc:sldMk cId="3015482417" sldId="274"/>
            <ac:picMk id="5" creationId="{3B6EE0C7-384E-6EFC-8F40-56A36B32358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F8D7C-F498-4F96-8886-4251BF431DC8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92E89F-5108-4099-BD13-76703EA51E97}">
      <dgm:prSet phldrT="[Text]"/>
      <dgm:spPr/>
      <dgm:t>
        <a:bodyPr/>
        <a:lstStyle/>
        <a:p>
          <a:r>
            <a:rPr lang="en-US" dirty="0"/>
            <a:t>Prevent Loss of Life</a:t>
          </a:r>
        </a:p>
      </dgm:t>
    </dgm:pt>
    <dgm:pt modelId="{27C6E165-A374-44EA-A12C-5618BB41C313}" type="parTrans" cxnId="{D2EABA0B-10A1-4E36-8B50-E9BE7DDE6427}">
      <dgm:prSet/>
      <dgm:spPr/>
      <dgm:t>
        <a:bodyPr/>
        <a:lstStyle/>
        <a:p>
          <a:endParaRPr lang="en-US"/>
        </a:p>
      </dgm:t>
    </dgm:pt>
    <dgm:pt modelId="{BA5BD486-7352-46C7-B36D-A2480E924A7A}" type="sibTrans" cxnId="{D2EABA0B-10A1-4E36-8B50-E9BE7DDE6427}">
      <dgm:prSet/>
      <dgm:spPr/>
      <dgm:t>
        <a:bodyPr/>
        <a:lstStyle/>
        <a:p>
          <a:endParaRPr lang="en-US"/>
        </a:p>
      </dgm:t>
    </dgm:pt>
    <dgm:pt modelId="{BBBFB333-A1CD-4DC5-A046-2EF147AB36E5}">
      <dgm:prSet phldrT="[Text]"/>
      <dgm:spPr/>
      <dgm:t>
        <a:bodyPr/>
        <a:lstStyle/>
        <a:p>
          <a:r>
            <a:rPr lang="en-US" dirty="0"/>
            <a:t>Machine Learning Model</a:t>
          </a:r>
        </a:p>
      </dgm:t>
    </dgm:pt>
    <dgm:pt modelId="{85AD9395-AC1E-4277-95EC-FC62E0F1349A}" type="parTrans" cxnId="{8BDAFE79-32B5-4864-8D80-F9AB72DFC5E9}">
      <dgm:prSet/>
      <dgm:spPr/>
      <dgm:t>
        <a:bodyPr/>
        <a:lstStyle/>
        <a:p>
          <a:endParaRPr lang="en-US"/>
        </a:p>
      </dgm:t>
    </dgm:pt>
    <dgm:pt modelId="{6C9FE163-4817-4E2B-A7A1-34ABF373EC5A}" type="sibTrans" cxnId="{8BDAFE79-32B5-4864-8D80-F9AB72DFC5E9}">
      <dgm:prSet/>
      <dgm:spPr/>
      <dgm:t>
        <a:bodyPr/>
        <a:lstStyle/>
        <a:p>
          <a:endParaRPr lang="en-US"/>
        </a:p>
      </dgm:t>
    </dgm:pt>
    <dgm:pt modelId="{67BF7329-35C5-4C43-95B5-E4C29F869564}">
      <dgm:prSet phldrT="[Text]"/>
      <dgm:spPr/>
      <dgm:t>
        <a:bodyPr/>
        <a:lstStyle/>
        <a:p>
          <a:r>
            <a:rPr lang="en-US" dirty="0"/>
            <a:t>Reduce Costs to Infrastructure</a:t>
          </a:r>
        </a:p>
      </dgm:t>
    </dgm:pt>
    <dgm:pt modelId="{7D3675CA-EF88-4857-AE14-4D5E5FAC6363}" type="parTrans" cxnId="{CD03E561-7EDC-4036-AA45-6F4FC02864B8}">
      <dgm:prSet/>
      <dgm:spPr/>
      <dgm:t>
        <a:bodyPr/>
        <a:lstStyle/>
        <a:p>
          <a:endParaRPr lang="en-US"/>
        </a:p>
      </dgm:t>
    </dgm:pt>
    <dgm:pt modelId="{7A457480-B6D1-49E5-B487-C33584A5474E}" type="sibTrans" cxnId="{CD03E561-7EDC-4036-AA45-6F4FC02864B8}">
      <dgm:prSet/>
      <dgm:spPr/>
      <dgm:t>
        <a:bodyPr/>
        <a:lstStyle/>
        <a:p>
          <a:endParaRPr lang="en-US"/>
        </a:p>
      </dgm:t>
    </dgm:pt>
    <dgm:pt modelId="{2FD32D3D-ACEC-4D1C-8432-FD8652651EE3}" type="pres">
      <dgm:prSet presAssocID="{534F8D7C-F498-4F96-8886-4251BF431DC8}" presName="Name0" presStyleCnt="0">
        <dgm:presLayoutVars>
          <dgm:dir/>
          <dgm:resizeHandles val="exact"/>
        </dgm:presLayoutVars>
      </dgm:prSet>
      <dgm:spPr/>
    </dgm:pt>
    <dgm:pt modelId="{3D93797C-11E9-44E2-83F5-6288803F679B}" type="pres">
      <dgm:prSet presAssocID="{534F8D7C-F498-4F96-8886-4251BF431DC8}" presName="fgShape" presStyleLbl="fgShp" presStyleIdx="0" presStyleCnt="1"/>
      <dgm:spPr/>
    </dgm:pt>
    <dgm:pt modelId="{0A72A248-CDD4-4D64-B1BC-9CD727B338AE}" type="pres">
      <dgm:prSet presAssocID="{534F8D7C-F498-4F96-8886-4251BF431DC8}" presName="linComp" presStyleCnt="0"/>
      <dgm:spPr/>
    </dgm:pt>
    <dgm:pt modelId="{5D8CE41E-B751-4C5F-A154-FBA3A7847915}" type="pres">
      <dgm:prSet presAssocID="{4192E89F-5108-4099-BD13-76703EA51E97}" presName="compNode" presStyleCnt="0"/>
      <dgm:spPr/>
    </dgm:pt>
    <dgm:pt modelId="{C795ED79-7CEB-4CE2-8421-F40586AFEB08}" type="pres">
      <dgm:prSet presAssocID="{4192E89F-5108-4099-BD13-76703EA51E97}" presName="bkgdShape" presStyleLbl="node1" presStyleIdx="0" presStyleCnt="3"/>
      <dgm:spPr/>
    </dgm:pt>
    <dgm:pt modelId="{E6B6C68E-E65A-46BC-9210-43A8258D1E7A}" type="pres">
      <dgm:prSet presAssocID="{4192E89F-5108-4099-BD13-76703EA51E97}" presName="nodeTx" presStyleLbl="node1" presStyleIdx="0" presStyleCnt="3">
        <dgm:presLayoutVars>
          <dgm:bulletEnabled val="1"/>
        </dgm:presLayoutVars>
      </dgm:prSet>
      <dgm:spPr/>
    </dgm:pt>
    <dgm:pt modelId="{06A98287-8A21-4FFD-9D6F-F0C0429B5A62}" type="pres">
      <dgm:prSet presAssocID="{4192E89F-5108-4099-BD13-76703EA51E97}" presName="invisiNode" presStyleLbl="node1" presStyleIdx="0" presStyleCnt="3"/>
      <dgm:spPr/>
    </dgm:pt>
    <dgm:pt modelId="{F658C451-9F1B-489B-9E9C-09D538FC00D5}" type="pres">
      <dgm:prSet presAssocID="{4192E89F-5108-4099-BD13-76703EA51E9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E065F7A-3C03-4C20-A7E1-A68675761F7A}" type="pres">
      <dgm:prSet presAssocID="{BA5BD486-7352-46C7-B36D-A2480E924A7A}" presName="sibTrans" presStyleLbl="sibTrans2D1" presStyleIdx="0" presStyleCnt="0"/>
      <dgm:spPr/>
    </dgm:pt>
    <dgm:pt modelId="{0DA3FB5F-EF54-442E-9E44-806593158A45}" type="pres">
      <dgm:prSet presAssocID="{BBBFB333-A1CD-4DC5-A046-2EF147AB36E5}" presName="compNode" presStyleCnt="0"/>
      <dgm:spPr/>
    </dgm:pt>
    <dgm:pt modelId="{5385AD0E-B07A-416B-B824-886BE6648D1D}" type="pres">
      <dgm:prSet presAssocID="{BBBFB333-A1CD-4DC5-A046-2EF147AB36E5}" presName="bkgdShape" presStyleLbl="node1" presStyleIdx="1" presStyleCnt="3"/>
      <dgm:spPr/>
    </dgm:pt>
    <dgm:pt modelId="{4C4A50C0-94AC-4F78-87B4-AE89C247B561}" type="pres">
      <dgm:prSet presAssocID="{BBBFB333-A1CD-4DC5-A046-2EF147AB36E5}" presName="nodeTx" presStyleLbl="node1" presStyleIdx="1" presStyleCnt="3">
        <dgm:presLayoutVars>
          <dgm:bulletEnabled val="1"/>
        </dgm:presLayoutVars>
      </dgm:prSet>
      <dgm:spPr/>
    </dgm:pt>
    <dgm:pt modelId="{1F441413-31E9-4784-A0BF-314D9CAF28BD}" type="pres">
      <dgm:prSet presAssocID="{BBBFB333-A1CD-4DC5-A046-2EF147AB36E5}" presName="invisiNode" presStyleLbl="node1" presStyleIdx="1" presStyleCnt="3"/>
      <dgm:spPr/>
    </dgm:pt>
    <dgm:pt modelId="{6FA55DBA-B6FB-4CE6-9FBA-3B3E253DC302}" type="pres">
      <dgm:prSet presAssocID="{BBBFB333-A1CD-4DC5-A046-2EF147AB36E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DE163752-7ABC-4E16-82F7-3FC861D57019}" type="pres">
      <dgm:prSet presAssocID="{6C9FE163-4817-4E2B-A7A1-34ABF373EC5A}" presName="sibTrans" presStyleLbl="sibTrans2D1" presStyleIdx="0" presStyleCnt="0"/>
      <dgm:spPr/>
    </dgm:pt>
    <dgm:pt modelId="{6814F103-6867-44F6-8B76-757154E9B50D}" type="pres">
      <dgm:prSet presAssocID="{67BF7329-35C5-4C43-95B5-E4C29F869564}" presName="compNode" presStyleCnt="0"/>
      <dgm:spPr/>
    </dgm:pt>
    <dgm:pt modelId="{83F0FAEF-CDE1-4CDF-8D07-158A072B1422}" type="pres">
      <dgm:prSet presAssocID="{67BF7329-35C5-4C43-95B5-E4C29F869564}" presName="bkgdShape" presStyleLbl="node1" presStyleIdx="2" presStyleCnt="3"/>
      <dgm:spPr/>
    </dgm:pt>
    <dgm:pt modelId="{D973FCC4-A145-4784-BA80-5317E339158E}" type="pres">
      <dgm:prSet presAssocID="{67BF7329-35C5-4C43-95B5-E4C29F869564}" presName="nodeTx" presStyleLbl="node1" presStyleIdx="2" presStyleCnt="3">
        <dgm:presLayoutVars>
          <dgm:bulletEnabled val="1"/>
        </dgm:presLayoutVars>
      </dgm:prSet>
      <dgm:spPr/>
    </dgm:pt>
    <dgm:pt modelId="{FF060D25-FC97-478F-81DE-938A058275A6}" type="pres">
      <dgm:prSet presAssocID="{67BF7329-35C5-4C43-95B5-E4C29F869564}" presName="invisiNode" presStyleLbl="node1" presStyleIdx="2" presStyleCnt="3"/>
      <dgm:spPr/>
    </dgm:pt>
    <dgm:pt modelId="{B8F5C9D0-68EC-413A-8DAB-EE83E9E0F6B4}" type="pres">
      <dgm:prSet presAssocID="{67BF7329-35C5-4C43-95B5-E4C29F869564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D2EABA0B-10A1-4E36-8B50-E9BE7DDE6427}" srcId="{534F8D7C-F498-4F96-8886-4251BF431DC8}" destId="{4192E89F-5108-4099-BD13-76703EA51E97}" srcOrd="0" destOrd="0" parTransId="{27C6E165-A374-44EA-A12C-5618BB41C313}" sibTransId="{BA5BD486-7352-46C7-B36D-A2480E924A7A}"/>
    <dgm:cxn modelId="{6C7E4016-3866-4833-A6AC-E3C14B603A0F}" type="presOf" srcId="{6C9FE163-4817-4E2B-A7A1-34ABF373EC5A}" destId="{DE163752-7ABC-4E16-82F7-3FC861D57019}" srcOrd="0" destOrd="0" presId="urn:microsoft.com/office/officeart/2005/8/layout/hList7"/>
    <dgm:cxn modelId="{6DC8CA16-18B0-4FE4-8AA8-28C5D750AC65}" type="presOf" srcId="{4192E89F-5108-4099-BD13-76703EA51E97}" destId="{E6B6C68E-E65A-46BC-9210-43A8258D1E7A}" srcOrd="1" destOrd="0" presId="urn:microsoft.com/office/officeart/2005/8/layout/hList7"/>
    <dgm:cxn modelId="{CD03E561-7EDC-4036-AA45-6F4FC02864B8}" srcId="{534F8D7C-F498-4F96-8886-4251BF431DC8}" destId="{67BF7329-35C5-4C43-95B5-E4C29F869564}" srcOrd="2" destOrd="0" parTransId="{7D3675CA-EF88-4857-AE14-4D5E5FAC6363}" sibTransId="{7A457480-B6D1-49E5-B487-C33584A5474E}"/>
    <dgm:cxn modelId="{17D92E6B-2E4B-49BB-B7D1-56DE33A1FB88}" type="presOf" srcId="{BBBFB333-A1CD-4DC5-A046-2EF147AB36E5}" destId="{4C4A50C0-94AC-4F78-87B4-AE89C247B561}" srcOrd="1" destOrd="0" presId="urn:microsoft.com/office/officeart/2005/8/layout/hList7"/>
    <dgm:cxn modelId="{B401A74E-8403-43D8-9706-61E077D75E9E}" type="presOf" srcId="{67BF7329-35C5-4C43-95B5-E4C29F869564}" destId="{D973FCC4-A145-4784-BA80-5317E339158E}" srcOrd="1" destOrd="0" presId="urn:microsoft.com/office/officeart/2005/8/layout/hList7"/>
    <dgm:cxn modelId="{8BDAFE79-32B5-4864-8D80-F9AB72DFC5E9}" srcId="{534F8D7C-F498-4F96-8886-4251BF431DC8}" destId="{BBBFB333-A1CD-4DC5-A046-2EF147AB36E5}" srcOrd="1" destOrd="0" parTransId="{85AD9395-AC1E-4277-95EC-FC62E0F1349A}" sibTransId="{6C9FE163-4817-4E2B-A7A1-34ABF373EC5A}"/>
    <dgm:cxn modelId="{EF7DB189-FF9C-4A5E-8720-C4E141AC3AA1}" type="presOf" srcId="{BBBFB333-A1CD-4DC5-A046-2EF147AB36E5}" destId="{5385AD0E-B07A-416B-B824-886BE6648D1D}" srcOrd="0" destOrd="0" presId="urn:microsoft.com/office/officeart/2005/8/layout/hList7"/>
    <dgm:cxn modelId="{15D200A3-A041-4716-AD7B-60949C782338}" type="presOf" srcId="{534F8D7C-F498-4F96-8886-4251BF431DC8}" destId="{2FD32D3D-ACEC-4D1C-8432-FD8652651EE3}" srcOrd="0" destOrd="0" presId="urn:microsoft.com/office/officeart/2005/8/layout/hList7"/>
    <dgm:cxn modelId="{F8FB6AF3-0B43-422D-B9AC-5AC0419FCFF8}" type="presOf" srcId="{67BF7329-35C5-4C43-95B5-E4C29F869564}" destId="{83F0FAEF-CDE1-4CDF-8D07-158A072B1422}" srcOrd="0" destOrd="0" presId="urn:microsoft.com/office/officeart/2005/8/layout/hList7"/>
    <dgm:cxn modelId="{09B9DBF5-D4D7-4D7C-9BA6-013254F27AEE}" type="presOf" srcId="{BA5BD486-7352-46C7-B36D-A2480E924A7A}" destId="{4E065F7A-3C03-4C20-A7E1-A68675761F7A}" srcOrd="0" destOrd="0" presId="urn:microsoft.com/office/officeart/2005/8/layout/hList7"/>
    <dgm:cxn modelId="{FD939DFE-F10D-43D0-9AE9-C495B680C962}" type="presOf" srcId="{4192E89F-5108-4099-BD13-76703EA51E97}" destId="{C795ED79-7CEB-4CE2-8421-F40586AFEB08}" srcOrd="0" destOrd="0" presId="urn:microsoft.com/office/officeart/2005/8/layout/hList7"/>
    <dgm:cxn modelId="{B958FB8B-55D9-451A-BC8A-264580CA040F}" type="presParOf" srcId="{2FD32D3D-ACEC-4D1C-8432-FD8652651EE3}" destId="{3D93797C-11E9-44E2-83F5-6288803F679B}" srcOrd="0" destOrd="0" presId="urn:microsoft.com/office/officeart/2005/8/layout/hList7"/>
    <dgm:cxn modelId="{523BE6AA-E58F-4D17-B7D8-1B4C12844EA6}" type="presParOf" srcId="{2FD32D3D-ACEC-4D1C-8432-FD8652651EE3}" destId="{0A72A248-CDD4-4D64-B1BC-9CD727B338AE}" srcOrd="1" destOrd="0" presId="urn:microsoft.com/office/officeart/2005/8/layout/hList7"/>
    <dgm:cxn modelId="{84194E9F-E92D-4B25-99AD-524ADC36C027}" type="presParOf" srcId="{0A72A248-CDD4-4D64-B1BC-9CD727B338AE}" destId="{5D8CE41E-B751-4C5F-A154-FBA3A7847915}" srcOrd="0" destOrd="0" presId="urn:microsoft.com/office/officeart/2005/8/layout/hList7"/>
    <dgm:cxn modelId="{233D63DE-7E71-4944-8A4A-FFB7D1A46460}" type="presParOf" srcId="{5D8CE41E-B751-4C5F-A154-FBA3A7847915}" destId="{C795ED79-7CEB-4CE2-8421-F40586AFEB08}" srcOrd="0" destOrd="0" presId="urn:microsoft.com/office/officeart/2005/8/layout/hList7"/>
    <dgm:cxn modelId="{021446DD-D127-434F-BD89-B5290548CBAE}" type="presParOf" srcId="{5D8CE41E-B751-4C5F-A154-FBA3A7847915}" destId="{E6B6C68E-E65A-46BC-9210-43A8258D1E7A}" srcOrd="1" destOrd="0" presId="urn:microsoft.com/office/officeart/2005/8/layout/hList7"/>
    <dgm:cxn modelId="{87544AD3-BBC7-4884-B481-4D770EAC8CFB}" type="presParOf" srcId="{5D8CE41E-B751-4C5F-A154-FBA3A7847915}" destId="{06A98287-8A21-4FFD-9D6F-F0C0429B5A62}" srcOrd="2" destOrd="0" presId="urn:microsoft.com/office/officeart/2005/8/layout/hList7"/>
    <dgm:cxn modelId="{32558690-FA02-4A9A-8088-3E2594D08AC7}" type="presParOf" srcId="{5D8CE41E-B751-4C5F-A154-FBA3A7847915}" destId="{F658C451-9F1B-489B-9E9C-09D538FC00D5}" srcOrd="3" destOrd="0" presId="urn:microsoft.com/office/officeart/2005/8/layout/hList7"/>
    <dgm:cxn modelId="{BDA0A1C5-C4D3-4454-B573-0FBC719B01C8}" type="presParOf" srcId="{0A72A248-CDD4-4D64-B1BC-9CD727B338AE}" destId="{4E065F7A-3C03-4C20-A7E1-A68675761F7A}" srcOrd="1" destOrd="0" presId="urn:microsoft.com/office/officeart/2005/8/layout/hList7"/>
    <dgm:cxn modelId="{6752E281-92C0-4916-AC7D-D85D9C076938}" type="presParOf" srcId="{0A72A248-CDD4-4D64-B1BC-9CD727B338AE}" destId="{0DA3FB5F-EF54-442E-9E44-806593158A45}" srcOrd="2" destOrd="0" presId="urn:microsoft.com/office/officeart/2005/8/layout/hList7"/>
    <dgm:cxn modelId="{15C7D193-3F88-4A0F-B51D-1ABD3DCF1251}" type="presParOf" srcId="{0DA3FB5F-EF54-442E-9E44-806593158A45}" destId="{5385AD0E-B07A-416B-B824-886BE6648D1D}" srcOrd="0" destOrd="0" presId="urn:microsoft.com/office/officeart/2005/8/layout/hList7"/>
    <dgm:cxn modelId="{617F9EFC-17C9-4402-A0F4-26C52A621303}" type="presParOf" srcId="{0DA3FB5F-EF54-442E-9E44-806593158A45}" destId="{4C4A50C0-94AC-4F78-87B4-AE89C247B561}" srcOrd="1" destOrd="0" presId="urn:microsoft.com/office/officeart/2005/8/layout/hList7"/>
    <dgm:cxn modelId="{187AF951-5247-48E3-A05F-F04079C6EE2A}" type="presParOf" srcId="{0DA3FB5F-EF54-442E-9E44-806593158A45}" destId="{1F441413-31E9-4784-A0BF-314D9CAF28BD}" srcOrd="2" destOrd="0" presId="urn:microsoft.com/office/officeart/2005/8/layout/hList7"/>
    <dgm:cxn modelId="{DC2246F3-4BC5-4B50-A55F-CCF80E610178}" type="presParOf" srcId="{0DA3FB5F-EF54-442E-9E44-806593158A45}" destId="{6FA55DBA-B6FB-4CE6-9FBA-3B3E253DC302}" srcOrd="3" destOrd="0" presId="urn:microsoft.com/office/officeart/2005/8/layout/hList7"/>
    <dgm:cxn modelId="{9E208A5A-BC97-4A58-9352-693CD4BCD5D3}" type="presParOf" srcId="{0A72A248-CDD4-4D64-B1BC-9CD727B338AE}" destId="{DE163752-7ABC-4E16-82F7-3FC861D57019}" srcOrd="3" destOrd="0" presId="urn:microsoft.com/office/officeart/2005/8/layout/hList7"/>
    <dgm:cxn modelId="{CC69ED4B-21F1-4E2F-9242-082E9878DDFA}" type="presParOf" srcId="{0A72A248-CDD4-4D64-B1BC-9CD727B338AE}" destId="{6814F103-6867-44F6-8B76-757154E9B50D}" srcOrd="4" destOrd="0" presId="urn:microsoft.com/office/officeart/2005/8/layout/hList7"/>
    <dgm:cxn modelId="{D1DC41C2-43D3-424D-956E-CB860323E9A6}" type="presParOf" srcId="{6814F103-6867-44F6-8B76-757154E9B50D}" destId="{83F0FAEF-CDE1-4CDF-8D07-158A072B1422}" srcOrd="0" destOrd="0" presId="urn:microsoft.com/office/officeart/2005/8/layout/hList7"/>
    <dgm:cxn modelId="{4B9D8E1E-A311-4EA6-86B4-D158F952A361}" type="presParOf" srcId="{6814F103-6867-44F6-8B76-757154E9B50D}" destId="{D973FCC4-A145-4784-BA80-5317E339158E}" srcOrd="1" destOrd="0" presId="urn:microsoft.com/office/officeart/2005/8/layout/hList7"/>
    <dgm:cxn modelId="{25A9733F-08EA-4D41-A429-B25BBD83587B}" type="presParOf" srcId="{6814F103-6867-44F6-8B76-757154E9B50D}" destId="{FF060D25-FC97-478F-81DE-938A058275A6}" srcOrd="2" destOrd="0" presId="urn:microsoft.com/office/officeart/2005/8/layout/hList7"/>
    <dgm:cxn modelId="{A52ADECB-1B8B-426C-9A2A-2E1AA312B7E5}" type="presParOf" srcId="{6814F103-6867-44F6-8B76-757154E9B50D}" destId="{B8F5C9D0-68EC-413A-8DAB-EE83E9E0F6B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5ED79-7CEB-4CE2-8421-F40586AFEB08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Prevent Loss of Life</a:t>
          </a:r>
        </a:p>
      </dsp:txBody>
      <dsp:txXfrm>
        <a:off x="2207" y="1740535"/>
        <a:ext cx="3435027" cy="1740535"/>
      </dsp:txXfrm>
    </dsp:sp>
    <dsp:sp modelId="{F658C451-9F1B-489B-9E9C-09D538FC00D5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5AD0E-B07A-416B-B824-886BE6648D1D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Machine Learning Model</a:t>
          </a:r>
        </a:p>
      </dsp:txBody>
      <dsp:txXfrm>
        <a:off x="3540286" y="1740535"/>
        <a:ext cx="3435027" cy="1740535"/>
      </dsp:txXfrm>
    </dsp:sp>
    <dsp:sp modelId="{6FA55DBA-B6FB-4CE6-9FBA-3B3E253DC302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0FAEF-CDE1-4CDF-8D07-158A072B1422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Reduce Costs to Infrastructure</a:t>
          </a:r>
        </a:p>
      </dsp:txBody>
      <dsp:txXfrm>
        <a:off x="7078364" y="1740535"/>
        <a:ext cx="3435027" cy="1740535"/>
      </dsp:txXfrm>
    </dsp:sp>
    <dsp:sp modelId="{B8F5C9D0-68EC-413A-8DAB-EE83E9E0F6B4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3797C-11E9-44E2-83F5-6288803F679B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E49B3-768B-422E-A158-7C466F5347A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3FAD-BC8C-4295-9498-C20207D1F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8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20,000 annual deaths globally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$6.1 Billion cost to United States infrastructure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Target: Reliable Predictions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Prevent Loss of Life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Reduce infrastructure costs $200,000 - $5,000,000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3FAD-BC8C-4295-9498-C20207D1F7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(LANL) an institution dedicated to developing technologies addressing threats to national security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Released Kaggle competition and experimental data for teams to work on this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3FAD-BC8C-4295-9498-C20207D1F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Kaggle competition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experiments are performed by applying a shear force to a sample equivalent of earth and rock, which contains a fault line. </a:t>
            </a:r>
          </a:p>
          <a:p>
            <a:r>
              <a:rPr lang="en-US" dirty="0"/>
              <a:t>Single sequence of acoustic and time to failure data</a:t>
            </a:r>
          </a:p>
          <a:p>
            <a:r>
              <a:rPr lang="en-US" dirty="0"/>
              <a:t>All features had to be extracted from the single signal</a:t>
            </a:r>
          </a:p>
          <a:p>
            <a:r>
              <a:rPr lang="en-US" dirty="0"/>
              <a:t>16 events, which could be improved</a:t>
            </a:r>
          </a:p>
          <a:p>
            <a:r>
              <a:rPr lang="en-US" dirty="0"/>
              <a:t>Can observe some impulsiveness especially right before the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3FAD-BC8C-4295-9498-C20207D1F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RMSE used for defining best model</a:t>
            </a:r>
          </a:p>
          <a:p>
            <a:r>
              <a:rPr lang="en-US" dirty="0"/>
              <a:t>As you can see we overfit significantly to the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3FAD-BC8C-4295-9498-C20207D1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Observed the impact of the impulsiveness in the acoustic data (green) on the predictions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see an immediate decrease in our predictions before they rise back up indicating an earthquake occurred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3FAD-BC8C-4295-9498-C20207D1F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7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flight simulator the model has to scale to the real world where the consequences are much greater</a:t>
            </a:r>
          </a:p>
          <a:p>
            <a:r>
              <a:rPr lang="en-US" dirty="0"/>
              <a:t>We know it is better than the stub baseline and will help identify the impending earthquake, however, more data is necessary to improve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3FAD-BC8C-4295-9498-C20207D1F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Mine for more data on simulated earthquakes to build a more accurate model</a:t>
            </a:r>
          </a:p>
          <a:p>
            <a:pPr lvl="1"/>
            <a:r>
              <a:rPr lang="en-US" dirty="0"/>
              <a:t>16 may not be enough</a:t>
            </a:r>
          </a:p>
          <a:p>
            <a:r>
              <a:rPr lang="en-US" dirty="0"/>
              <a:t>Again, we go back to location search from the global seismographic map</a:t>
            </a:r>
          </a:p>
          <a:p>
            <a:r>
              <a:rPr lang="en-US" dirty="0"/>
              <a:t>	Trends could be used to determine more specific locations of the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53FAD-BC8C-4295-9498-C20207D1F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D261-B26A-4A3E-4BFD-C44BF7DC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B3EA8-3339-92E7-0368-B384B9E5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8D33-52D7-2762-0198-C902F860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FFBD-ADCF-D56F-01E9-CDB8C51B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0E37-94D9-67CA-26FF-BF3F62C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9FB3-3BFD-FF6E-ED2B-C4A36225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A032-C9CA-4594-CA4D-21AF00DC2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15D2-D976-C90F-BB1C-E8CC39C3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5786-87C1-94B8-75EE-42705602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7EF0-33AA-01EF-6BD4-77BA22F4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EE82D-AB49-C715-AF43-4E171AC3F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E0047-2149-A545-1FAD-4576B1329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6740B-6C44-ACEB-8012-14080D34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969A-2CC7-D2D4-0CBD-8C9767B7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7F59-86A7-013B-34E2-CA29E8D1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1FA9-67E7-CB92-5034-3415C82C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EF32-9D04-032D-C98A-C3C3DF03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AFBB-975B-158F-16CB-0F353025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8691-3754-31A9-CA3C-7EE567B4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C8E5-86DD-05A1-B8FF-6A15FC9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57C7-0CDF-3ED9-0ADF-E3C7786E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EBE0-B6EF-E02E-0060-B4B7A832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4C8EC-96CD-9031-3FE0-4BBED044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FC53-9F9A-E80F-0D5B-860C8233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0FD0-8941-F3DC-7D31-6E792F70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A080-A374-A2E0-5C31-2A0EC09F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5B56-3AE9-7493-A0AB-63C39D572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29A19-4DE0-ADCD-AED1-E9231DD9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1390-1BE2-F7E7-F556-F6165F32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1E02-F5A8-4D27-AC8B-329FC58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B2EE1-1CE7-1F12-5EB4-8EE7BBCD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63B2-7220-D2C6-FEC1-694E99BE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801-D695-0A24-0E6F-DE5DBA540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AC41-A6EF-36BE-5D21-81C4B34D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33A52-2469-CB7F-A26B-F56693F6B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41F78-2A54-5E6F-ED96-D55C8BC5E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C1065-7AAB-7BD7-1101-B03C4998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937B7-5280-A856-F394-CFACEE3B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75A62-967C-E98C-A88C-F8BA2CF9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AA30-5AA3-6FAD-BCCE-5EEC4915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C5009-118E-319E-D061-D8847BAE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850FD-4FAA-1BCB-3911-9A73965E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43C3-C126-E2C2-7237-0EE1D7E9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71F6D-4B8B-FB4A-75B9-200E7F89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E5E52-DC6A-F9C5-4D2D-7A410AB9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A90A1-501B-76DC-C97E-FC6202C3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EE-EE60-8D9C-1006-92AF2597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0065-C12B-77AD-ADC2-3CFBC03E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EC2D-96C7-CF5E-AA01-8E895F52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DF3B6-59FB-3F07-C093-8D044EE2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9635-552D-0581-F01A-E90D26F3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7871-3FBD-EF11-D889-5CDDAD31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EA40-031A-6D55-5D65-56959C10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52ED2-607E-D19B-2013-D1B4D86F9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35DE1-4461-9A19-ABF7-FA30CF097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D1B6-C6D7-452F-CBDE-AF40826A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6361-68A2-D4CD-4851-9ED48F9E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DDE9C-A196-04E4-174C-637047B7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01255-23CB-540E-EA5D-E96D5169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A0C3-B55D-1317-AC53-A4DCA378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25CF-A394-5A81-210F-FBE1805A6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5B40-8B96-433F-A78A-DDFD52C062BB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ED0D-9B9C-051D-D906-33CAB8DFF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94DA-AE4E-957B-F825-C65CF1632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8216-98B1-48FE-8018-09D445B42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7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saster Relief Charity: Our Response &amp; Risk Reduction Work">
            <a:extLst>
              <a:ext uri="{FF2B5EF4-FFF2-40B4-BE49-F238E27FC236}">
                <a16:creationId xmlns:a16="http://schemas.microsoft.com/office/drawing/2014/main" id="{52142FF9-8B90-813D-180D-B62FE1E8C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r="2950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6" name="Freeform: Shape 308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720-8691-589E-6337-B1F07BCCC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LANL Earthquake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526BB-11EA-E8EA-F5DF-01989886A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Data Science Intensive Capstone</a:t>
            </a:r>
          </a:p>
          <a:p>
            <a:pPr algn="l"/>
            <a:r>
              <a:rPr lang="en-US" sz="2000" dirty="0"/>
              <a:t>Matthew Miller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49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3" name="Rectangle 924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45" name="Rectangle 924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47" name="Rectangle 924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67A2C-696B-E6A3-79C1-8358687B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GridSearchCV</a:t>
            </a:r>
          </a:p>
        </p:txBody>
      </p:sp>
      <p:sp>
        <p:nvSpPr>
          <p:cNvPr id="9249" name="Rectangle 924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38D87FF-8B45-25DD-6558-B85008D19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" b="-416"/>
          <a:stretch/>
        </p:blipFill>
        <p:spPr bwMode="auto">
          <a:xfrm>
            <a:off x="908304" y="2478024"/>
            <a:ext cx="6009855" cy="39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6917-EC73-BEED-79B0-58D41F45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Hyperparameter tuning</a:t>
            </a:r>
          </a:p>
          <a:p>
            <a:endParaRPr lang="en-US" sz="1800" dirty="0"/>
          </a:p>
          <a:p>
            <a:r>
              <a:rPr lang="en-US" sz="1800"/>
              <a:t>min_sample_leafs</a:t>
            </a:r>
            <a:r>
              <a:rPr lang="en-US" sz="1800" dirty="0"/>
              <a:t> = 2500</a:t>
            </a:r>
          </a:p>
          <a:p>
            <a:endParaRPr lang="en-US" sz="1800" dirty="0"/>
          </a:p>
          <a:p>
            <a:r>
              <a:rPr lang="en-US" sz="1800" dirty="0"/>
              <a:t>Reduce overfit</a:t>
            </a:r>
          </a:p>
        </p:txBody>
      </p:sp>
    </p:spTree>
    <p:extLst>
      <p:ext uri="{BB962C8B-B14F-4D97-AF65-F5344CB8AC3E}">
        <p14:creationId xmlns:p14="http://schemas.microsoft.com/office/powerpoint/2010/main" val="230281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2433-D770-A72F-CC5B-9CFC4CD7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Feature Importance</a:t>
            </a:r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34ED-9B0B-96EA-94E2-9436DA617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Top Features:</a:t>
            </a:r>
          </a:p>
          <a:p>
            <a:pPr lvl="1"/>
            <a:r>
              <a:rPr lang="en-US" sz="1400" dirty="0"/>
              <a:t>Simple Moving STD (windows = 10k &amp; 50k)</a:t>
            </a:r>
            <a:endParaRPr lang="en-US" sz="1800" dirty="0"/>
          </a:p>
          <a:p>
            <a:pPr lvl="1"/>
            <a:r>
              <a:rPr lang="en-US" sz="1400" dirty="0"/>
              <a:t>Rolling Max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E80B51-334E-4BD4-E122-5EF1217B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43259" y="2544567"/>
            <a:ext cx="4510557" cy="42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A963F1-C6CD-E6C5-2190-6EF882A07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705043" y="2544567"/>
            <a:ext cx="4510557" cy="42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A05F-0B53-C3C4-D00B-9E8B831C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Results and Models Comparison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1167-F70D-F4DB-5A01-F39E929F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774" y="425890"/>
            <a:ext cx="3578906" cy="6094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u="sng" dirty="0"/>
              <a:t>Train Results Models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FA5C7-DB99-DE08-CD78-06C707D7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1035355"/>
            <a:ext cx="5135719" cy="170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60BBB-D7BB-E198-A48D-50280371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68" y="3952897"/>
            <a:ext cx="5135719" cy="16954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DA09FF-D797-60D5-58E9-9A097E76F696}"/>
              </a:ext>
            </a:extLst>
          </p:cNvPr>
          <p:cNvSpPr txBox="1">
            <a:spLocks/>
          </p:cNvSpPr>
          <p:nvPr/>
        </p:nvSpPr>
        <p:spPr>
          <a:xfrm>
            <a:off x="7395774" y="3429000"/>
            <a:ext cx="3578906" cy="60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u="sng" dirty="0"/>
              <a:t>Test Results Models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695BD-2C7D-4D18-A6FC-61A10DBFD26C}"/>
              </a:ext>
            </a:extLst>
          </p:cNvPr>
          <p:cNvSpPr txBox="1"/>
          <p:nvPr/>
        </p:nvSpPr>
        <p:spPr>
          <a:xfrm>
            <a:off x="438912" y="2608729"/>
            <a:ext cx="4983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Model: Random Forest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Efficient: </a:t>
            </a:r>
            <a:r>
              <a:rPr lang="en-US" dirty="0" err="1"/>
              <a:t>LightGBM</a:t>
            </a:r>
            <a:r>
              <a:rPr lang="en-US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Baseline: Stub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196768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2" name="Rectangle 1230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04" name="Rectangle 1230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9514E-5A05-F148-DF00-2AFF176C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b="1" i="0">
                <a:effectLst/>
                <a:latin typeface="-apple-system"/>
              </a:rPr>
              <a:t>Best Model – Random Forest Regression Model</a:t>
            </a:r>
            <a:endParaRPr lang="en-US" sz="3200"/>
          </a:p>
        </p:txBody>
      </p:sp>
      <p:sp>
        <p:nvSpPr>
          <p:cNvPr id="12306" name="Rectangle 1230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12" name="Rectangle 1231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8B-FA6A-9104-314A-FD0F1DAF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endParaRPr lang="en-US" sz="700" dirty="0"/>
          </a:p>
          <a:p>
            <a:r>
              <a:rPr lang="en-US" sz="1200" dirty="0"/>
              <a:t>Used best params from </a:t>
            </a:r>
            <a:r>
              <a:rPr lang="en-US" sz="1200" dirty="0" err="1"/>
              <a:t>gridsearch</a:t>
            </a:r>
            <a:r>
              <a:rPr lang="en-US" sz="1200" dirty="0"/>
              <a:t>-cv</a:t>
            </a:r>
          </a:p>
          <a:p>
            <a:r>
              <a:rPr lang="en-US" sz="1200" dirty="0"/>
              <a:t>Overfit to the training data</a:t>
            </a:r>
          </a:p>
          <a:p>
            <a:r>
              <a:rPr lang="en-US" sz="1200" dirty="0"/>
              <a:t>Predictions from model in red</a:t>
            </a:r>
          </a:p>
          <a:p>
            <a:r>
              <a:rPr lang="en-US" sz="1200" dirty="0"/>
              <a:t>Actual </a:t>
            </a:r>
            <a:r>
              <a:rPr lang="en-US" sz="1200" dirty="0" err="1"/>
              <a:t>ttf</a:t>
            </a:r>
            <a:r>
              <a:rPr lang="en-US" sz="1200" dirty="0"/>
              <a:t> in blue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D993006-849E-872D-EA72-70ED4E76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088" y="3006485"/>
            <a:ext cx="5180468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6417CE45-67D6-4A62-CD86-7DFBB910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03" y="3006485"/>
            <a:ext cx="5180468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39C10-3B8D-B279-1660-AA8F40A7348E}"/>
              </a:ext>
            </a:extLst>
          </p:cNvPr>
          <p:cNvSpPr txBox="1"/>
          <p:nvPr/>
        </p:nvSpPr>
        <p:spPr>
          <a:xfrm>
            <a:off x="2000828" y="2672585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1278F-6334-70E6-2A52-35AEA9EBD4D3}"/>
              </a:ext>
            </a:extLst>
          </p:cNvPr>
          <p:cNvSpPr txBox="1"/>
          <p:nvPr/>
        </p:nvSpPr>
        <p:spPr>
          <a:xfrm>
            <a:off x="7662613" y="2672585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Predictions</a:t>
            </a:r>
          </a:p>
        </p:txBody>
      </p:sp>
    </p:spTree>
    <p:extLst>
      <p:ext uri="{BB962C8B-B14F-4D97-AF65-F5344CB8AC3E}">
        <p14:creationId xmlns:p14="http://schemas.microsoft.com/office/powerpoint/2010/main" val="35697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31" name="Rectangle 8210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E2FF5-59BB-C17E-D2F3-B6D98036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Closer Look at Test Results</a:t>
            </a:r>
          </a:p>
        </p:txBody>
      </p:sp>
      <p:sp>
        <p:nvSpPr>
          <p:cNvPr id="8238" name="Rectangle 821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9" name="Rectangle 82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40" name="Rectangle 82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17F81CE-834A-876F-BD71-50B931B5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251" y="969531"/>
            <a:ext cx="3703320" cy="235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47B94B2A-AAEC-EC6C-5ECD-6479B8E7E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572" y="969531"/>
            <a:ext cx="3703320" cy="235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936ABD1-BB5C-41DF-3890-B1222FF6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251" y="3651042"/>
            <a:ext cx="3703320" cy="235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hart&#10;&#10;Description automatically generated">
            <a:extLst>
              <a:ext uri="{FF2B5EF4-FFF2-40B4-BE49-F238E27FC236}">
                <a16:creationId xmlns:a16="http://schemas.microsoft.com/office/drawing/2014/main" id="{EAA79CAC-A501-3030-1D6D-8FC053FB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2998" y="3651041"/>
            <a:ext cx="3703320" cy="235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82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RFS - Real Flight Simulator on the App Store">
            <a:extLst>
              <a:ext uri="{FF2B5EF4-FFF2-40B4-BE49-F238E27FC236}">
                <a16:creationId xmlns:a16="http://schemas.microsoft.com/office/drawing/2014/main" id="{42D27A71-69D2-5C8A-B0E8-833839A7D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1232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B3185-92DF-D654-4884-5B741C01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32CF-DBA7-5093-E34D-411144C3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Similar to a flight simulator, the model must scale</a:t>
            </a:r>
          </a:p>
          <a:p>
            <a:endParaRPr lang="en-US" sz="2000" dirty="0"/>
          </a:p>
          <a:p>
            <a:r>
              <a:rPr lang="en-US" sz="2000" dirty="0"/>
              <a:t>Better than a human prediction</a:t>
            </a:r>
          </a:p>
          <a:p>
            <a:endParaRPr lang="en-US" sz="2000" dirty="0"/>
          </a:p>
          <a:p>
            <a:r>
              <a:rPr lang="en-US" sz="2000" dirty="0"/>
              <a:t>Inform Medical Services</a:t>
            </a:r>
          </a:p>
          <a:p>
            <a:endParaRPr lang="en-US" sz="2000" dirty="0"/>
          </a:p>
          <a:p>
            <a:r>
              <a:rPr lang="en-US" sz="2000" dirty="0"/>
              <a:t>Inform people in the area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786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80" name="Rectangle 1537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382" name="Rectangle 1538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387D1-5D66-ED70-CFBA-EA66B32E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Further Explorations/Work</a:t>
            </a:r>
          </a:p>
        </p:txBody>
      </p:sp>
      <p:sp>
        <p:nvSpPr>
          <p:cNvPr id="15384" name="Rectangle 1538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86" name="Rectangle 1538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36A7-BA8F-7175-199B-FFC7D2BC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Research the scalability of the models, collecting acoustic data on real-world earthquakes</a:t>
            </a:r>
          </a:p>
          <a:p>
            <a:r>
              <a:rPr lang="en-US" sz="1800"/>
              <a:t>To further prevent loss of life and inflicted costs, we could research the location of where the earthquake will most likely strike</a:t>
            </a:r>
          </a:p>
        </p:txBody>
      </p:sp>
      <p:pic>
        <p:nvPicPr>
          <p:cNvPr id="15362" name="Picture 2" descr="CFFI | Data Mining for Fraud">
            <a:extLst>
              <a:ext uri="{FF2B5EF4-FFF2-40B4-BE49-F238E27FC236}">
                <a16:creationId xmlns:a16="http://schemas.microsoft.com/office/drawing/2014/main" id="{EF1F5DD7-44C5-AAD9-72A1-376BA1A3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854" y="2729397"/>
            <a:ext cx="489336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600D25E-1ECF-54C7-8D7E-1DEA87F5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686" y="2729397"/>
            <a:ext cx="5219272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2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5A546-4A55-2905-D4B7-05A381EB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EE0C7-384E-6EFC-8F40-56A36B32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2" y="6101265"/>
            <a:ext cx="509677" cy="67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B55AB-5C03-0DB8-F469-D7E9135B99B6}"/>
              </a:ext>
            </a:extLst>
          </p:cNvPr>
          <p:cNvSpPr txBox="1"/>
          <p:nvPr/>
        </p:nvSpPr>
        <p:spPr>
          <a:xfrm>
            <a:off x="-10160" y="5778100"/>
            <a:ext cx="28471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Thank you, Springboard Mentor: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                    Blake Arensdorf, On Deck </a:t>
            </a:r>
          </a:p>
        </p:txBody>
      </p:sp>
    </p:spTree>
    <p:extLst>
      <p:ext uri="{BB962C8B-B14F-4D97-AF65-F5344CB8AC3E}">
        <p14:creationId xmlns:p14="http://schemas.microsoft.com/office/powerpoint/2010/main" val="301548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2E38-32B9-B845-B418-DB955D39B6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B8515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F9CB08-C7EB-31FF-A6C3-06BD0704B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527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14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Purdue University impacting lives: successfully delivering">
            <a:extLst>
              <a:ext uri="{FF2B5EF4-FFF2-40B4-BE49-F238E27FC236}">
                <a16:creationId xmlns:a16="http://schemas.microsoft.com/office/drawing/2014/main" id="{80AAD30B-E0FA-2A3C-1BB7-4691BAE96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9125"/>
            <a:ext cx="3860800" cy="709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ace Research at Los Alamos National Laboratory">
            <a:extLst>
              <a:ext uri="{FF2B5EF4-FFF2-40B4-BE49-F238E27FC236}">
                <a16:creationId xmlns:a16="http://schemas.microsoft.com/office/drawing/2014/main" id="{1CAB71DF-2D88-2CFC-E103-7D26B754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0175"/>
            <a:ext cx="3860800" cy="35798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9921CE-65DC-4956-046F-FF60AA97B1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889125"/>
            <a:ext cx="6578600" cy="43608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9BF5A-CE27-B290-DD4A-7A7EAC19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is Interested?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948C50-5D85-33CA-D56F-203441E7388D}"/>
              </a:ext>
            </a:extLst>
          </p:cNvPr>
          <p:cNvCxnSpPr>
            <a:cxnSpLocks/>
          </p:cNvCxnSpPr>
          <p:nvPr/>
        </p:nvCxnSpPr>
        <p:spPr>
          <a:xfrm flipV="1">
            <a:off x="650875" y="657225"/>
            <a:ext cx="0" cy="504825"/>
          </a:xfrm>
          <a:prstGeom prst="line">
            <a:avLst/>
          </a:prstGeom>
          <a:ln w="120650">
            <a:solidFill>
              <a:srgbClr val="EB8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4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40BF-41B6-2008-AD14-6CB170713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Data</a:t>
            </a:r>
          </a:p>
        </p:txBody>
      </p:sp>
      <p:sp>
        <p:nvSpPr>
          <p:cNvPr id="4119" name="Rectangle 4107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644448-5BE3-0DD8-AD71-D8FB21A80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2938" y="1863801"/>
            <a:ext cx="8926122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28" name="Rectangle 113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29" name="Freeform: Shape 113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30" name="Freeform: Shape 113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7635C-2897-BC00-F084-56E4404A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Exploring the Data – Time to Failure</a:t>
            </a:r>
          </a:p>
        </p:txBody>
      </p:sp>
      <p:sp>
        <p:nvSpPr>
          <p:cNvPr id="11331" name="Rectangle 113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32" name="Rectangle 113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20C2-0803-C84A-993B-1C34348A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Are the step changes equal in size?</a:t>
            </a:r>
          </a:p>
          <a:p>
            <a:endParaRPr lang="en-US" sz="1700" dirty="0"/>
          </a:p>
          <a:p>
            <a:r>
              <a:rPr lang="en-US" sz="1700" dirty="0"/>
              <a:t>Is the time between step changes constant?</a:t>
            </a:r>
          </a:p>
          <a:p>
            <a:endParaRPr lang="en-US" sz="1700" dirty="0"/>
          </a:p>
          <a:p>
            <a:r>
              <a:rPr lang="en-US" sz="1700" dirty="0"/>
              <a:t>How many samples between the step changes?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DDBAE5-2B14-CE79-A420-03EE2996E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3698" y="287259"/>
            <a:ext cx="6016981" cy="63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21121-4E4F-1774-5497-F5D4444F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Exploring the Data – Acoustic </a:t>
            </a:r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36FF-05A6-FAF5-7643-9E00BF0C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Are there any dominant frequencies?</a:t>
            </a:r>
          </a:p>
          <a:p>
            <a:endParaRPr lang="en-US" sz="1800" dirty="0"/>
          </a:p>
          <a:p>
            <a:r>
              <a:rPr lang="en-US" sz="1800" dirty="0"/>
              <a:t>What is the distribution of the data?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B8A8B1C-5CE6-B7AC-02BF-2ECE3FC7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32982" y="710978"/>
            <a:ext cx="3161035" cy="207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C25AB8-206B-C21F-4EC4-B9BF9761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168" y="751105"/>
            <a:ext cx="3161035" cy="200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06269FE-D4DD-F8B2-C3E9-F60AFAD93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9139" y="3691032"/>
            <a:ext cx="6588261" cy="18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54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7" name="Rectangle 513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E98DE-DD13-A9B8-3829-4A50F15F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Feature Creation</a:t>
            </a:r>
          </a:p>
        </p:txBody>
      </p:sp>
      <p:sp>
        <p:nvSpPr>
          <p:cNvPr id="5128" name="Rectangle 513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0" name="Rectangle 513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9E4C-03D9-8262-2902-7285B9FC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Simple Moving averages and standard deviations </a:t>
            </a:r>
          </a:p>
          <a:p>
            <a:r>
              <a:rPr lang="en-US" sz="1800" dirty="0"/>
              <a:t>Impulsiveness</a:t>
            </a:r>
          </a:p>
          <a:p>
            <a:pPr lvl="1"/>
            <a:r>
              <a:rPr lang="en-US" sz="1400" dirty="0"/>
              <a:t>Kurtosis</a:t>
            </a:r>
          </a:p>
          <a:p>
            <a:pPr lvl="1"/>
            <a:r>
              <a:rPr lang="en-US" sz="1400" dirty="0"/>
              <a:t>Skew</a:t>
            </a:r>
          </a:p>
          <a:p>
            <a:pPr lvl="1"/>
            <a:r>
              <a:rPr lang="en-US" sz="1400" dirty="0"/>
              <a:t>STA/LTA Ratios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CE0F971-1507-86E2-D742-BE4A3455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4721" y="2530176"/>
            <a:ext cx="8430951" cy="42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FF79B-CC8C-549D-F326-093C8BAB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Models and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68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Freeform: Shape 615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F0446-4872-8016-DBD0-2BA386B2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Train/Test Split</a:t>
            </a: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CE7EB54-5009-4357-AACF-C9F5598D25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598955"/>
            <a:ext cx="6408836" cy="3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8810</TotalTime>
  <Words>541</Words>
  <Application>Microsoft Office PowerPoint</Application>
  <PresentationFormat>Widescreen</PresentationFormat>
  <Paragraphs>106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Office Theme</vt:lpstr>
      <vt:lpstr>LANL Earthquake Prediction</vt:lpstr>
      <vt:lpstr>THE PROBLEM</vt:lpstr>
      <vt:lpstr>Who is Interested?</vt:lpstr>
      <vt:lpstr>The Data</vt:lpstr>
      <vt:lpstr>Exploring the Data – Time to Failure</vt:lpstr>
      <vt:lpstr>Exploring the Data – Acoustic </vt:lpstr>
      <vt:lpstr>Feature Creation</vt:lpstr>
      <vt:lpstr>Machine Learning Models and Results</vt:lpstr>
      <vt:lpstr>Time Series Train/Test Split</vt:lpstr>
      <vt:lpstr>GridSearchCV</vt:lpstr>
      <vt:lpstr>Feature Importance</vt:lpstr>
      <vt:lpstr>Results and Models Comparison</vt:lpstr>
      <vt:lpstr>Best Model – Random Forest Regression Model</vt:lpstr>
      <vt:lpstr>Closer Look at Test Results</vt:lpstr>
      <vt:lpstr>Impact</vt:lpstr>
      <vt:lpstr>Further Explorations/Work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LANL Earthquake Prediction</dc:title>
  <dc:creator>Matthew Miller</dc:creator>
  <cp:lastModifiedBy>Matthew Miller</cp:lastModifiedBy>
  <cp:revision>1</cp:revision>
  <dcterms:created xsi:type="dcterms:W3CDTF">2022-12-01T15:45:39Z</dcterms:created>
  <dcterms:modified xsi:type="dcterms:W3CDTF">2022-12-07T18:40:11Z</dcterms:modified>
</cp:coreProperties>
</file>