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46E11-0DC8-485F-84CE-CAE52113A030}" type="doc">
      <dgm:prSet loTypeId="urn:microsoft.com/office/officeart/2005/8/layout/hierarchy6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BD26B5-C371-4598-B2CF-E981CF60601E}">
      <dgm:prSet phldrT="[Text]"/>
      <dgm:spPr/>
      <dgm:t>
        <a:bodyPr/>
        <a:lstStyle/>
        <a:p>
          <a:r>
            <a:rPr lang="en-US" dirty="0"/>
            <a:t>AI &amp; CFD</a:t>
          </a:r>
        </a:p>
      </dgm:t>
    </dgm:pt>
    <dgm:pt modelId="{817B757E-AC93-4118-BAC4-BA70DA758B6B}" type="parTrans" cxnId="{60A9F09B-3109-4F29-A0A4-78C4ED03BA5D}">
      <dgm:prSet/>
      <dgm:spPr/>
      <dgm:t>
        <a:bodyPr/>
        <a:lstStyle/>
        <a:p>
          <a:endParaRPr lang="en-US"/>
        </a:p>
      </dgm:t>
    </dgm:pt>
    <dgm:pt modelId="{FCED9FC8-B4DE-4943-9BE5-FD3B9203E846}" type="sibTrans" cxnId="{60A9F09B-3109-4F29-A0A4-78C4ED03BA5D}">
      <dgm:prSet/>
      <dgm:spPr/>
      <dgm:t>
        <a:bodyPr/>
        <a:lstStyle/>
        <a:p>
          <a:endParaRPr lang="en-US"/>
        </a:p>
      </dgm:t>
    </dgm:pt>
    <dgm:pt modelId="{1380DD0D-16AB-4621-9302-691E586673CA}" type="asst">
      <dgm:prSet phldrT="[Text]"/>
      <dgm:spPr/>
      <dgm:t>
        <a:bodyPr/>
        <a:lstStyle/>
        <a:p>
          <a:r>
            <a:rPr lang="en-US" dirty="0"/>
            <a:t>Flow Modeling</a:t>
          </a:r>
        </a:p>
      </dgm:t>
    </dgm:pt>
    <dgm:pt modelId="{E62DFE2C-AC1E-45FB-A8F9-83A23D40935A}" type="parTrans" cxnId="{DC947272-B0D2-4869-B9D0-D136E4F466A7}">
      <dgm:prSet/>
      <dgm:spPr/>
      <dgm:t>
        <a:bodyPr/>
        <a:lstStyle/>
        <a:p>
          <a:endParaRPr lang="en-US"/>
        </a:p>
      </dgm:t>
    </dgm:pt>
    <dgm:pt modelId="{96AEA228-903E-49CF-8746-462AEADD25F8}" type="sibTrans" cxnId="{DC947272-B0D2-4869-B9D0-D136E4F466A7}">
      <dgm:prSet/>
      <dgm:spPr/>
      <dgm:t>
        <a:bodyPr/>
        <a:lstStyle/>
        <a:p>
          <a:endParaRPr lang="en-US"/>
        </a:p>
      </dgm:t>
    </dgm:pt>
    <dgm:pt modelId="{51899D44-88DD-4713-BDE7-13F0F4443C53}" type="asst">
      <dgm:prSet phldrT="[Text]"/>
      <dgm:spPr/>
      <dgm:t>
        <a:bodyPr/>
        <a:lstStyle/>
        <a:p>
          <a:r>
            <a:rPr lang="en-US" dirty="0"/>
            <a:t>Flow Control</a:t>
          </a:r>
        </a:p>
      </dgm:t>
    </dgm:pt>
    <dgm:pt modelId="{C0F7B450-7F45-427C-8775-4B926886F920}" type="parTrans" cxnId="{1443892D-3ECE-41F7-8DC3-C831C3987633}">
      <dgm:prSet/>
      <dgm:spPr/>
      <dgm:t>
        <a:bodyPr/>
        <a:lstStyle/>
        <a:p>
          <a:endParaRPr lang="en-US"/>
        </a:p>
      </dgm:t>
    </dgm:pt>
    <dgm:pt modelId="{B04B1E07-5EE1-4242-A63D-94D901AA99F3}" type="sibTrans" cxnId="{1443892D-3ECE-41F7-8DC3-C831C3987633}">
      <dgm:prSet/>
      <dgm:spPr/>
      <dgm:t>
        <a:bodyPr/>
        <a:lstStyle/>
        <a:p>
          <a:endParaRPr lang="en-US"/>
        </a:p>
      </dgm:t>
    </dgm:pt>
    <dgm:pt modelId="{5669CC6B-6BEF-449C-BE01-2EF8E97FB0CE}" type="asst">
      <dgm:prSet phldrT="[Text]"/>
      <dgm:spPr/>
      <dgm:t>
        <a:bodyPr/>
        <a:lstStyle/>
        <a:p>
          <a:r>
            <a:rPr lang="en-US" dirty="0"/>
            <a:t>Turbulence Closure</a:t>
          </a:r>
        </a:p>
      </dgm:t>
    </dgm:pt>
    <dgm:pt modelId="{3CFFAA06-258D-4659-937A-B7AF5C8AB7E0}" type="parTrans" cxnId="{B4AC2587-9FF8-4CEE-8152-763261893C57}">
      <dgm:prSet/>
      <dgm:spPr/>
      <dgm:t>
        <a:bodyPr/>
        <a:lstStyle/>
        <a:p>
          <a:endParaRPr lang="en-US"/>
        </a:p>
      </dgm:t>
    </dgm:pt>
    <dgm:pt modelId="{3E1B82AA-ABD1-4401-AD26-13C289E34ED6}" type="sibTrans" cxnId="{B4AC2587-9FF8-4CEE-8152-763261893C57}">
      <dgm:prSet/>
      <dgm:spPr/>
      <dgm:t>
        <a:bodyPr/>
        <a:lstStyle/>
        <a:p>
          <a:endParaRPr lang="en-US"/>
        </a:p>
      </dgm:t>
    </dgm:pt>
    <dgm:pt modelId="{52A4D400-9042-43C2-9923-1ECD48364C6C}" type="asst">
      <dgm:prSet phldrT="[Text]"/>
      <dgm:spPr/>
      <dgm:t>
        <a:bodyPr/>
        <a:lstStyle/>
        <a:p>
          <a:r>
            <a:rPr lang="en-US" dirty="0"/>
            <a:t>Direct Numerical Simulations</a:t>
          </a:r>
        </a:p>
      </dgm:t>
    </dgm:pt>
    <dgm:pt modelId="{58FB1FB6-06F1-42B3-B9E4-659B69171DD7}" type="parTrans" cxnId="{4F8126A4-713B-441A-8924-FB52C1AC39C2}">
      <dgm:prSet/>
      <dgm:spPr/>
      <dgm:t>
        <a:bodyPr/>
        <a:lstStyle/>
        <a:p>
          <a:endParaRPr lang="en-US"/>
        </a:p>
      </dgm:t>
    </dgm:pt>
    <dgm:pt modelId="{504AB21E-EF42-48AA-9A6E-A38D5DF5372C}" type="sibTrans" cxnId="{4F8126A4-713B-441A-8924-FB52C1AC39C2}">
      <dgm:prSet/>
      <dgm:spPr/>
      <dgm:t>
        <a:bodyPr/>
        <a:lstStyle/>
        <a:p>
          <a:endParaRPr lang="en-US"/>
        </a:p>
      </dgm:t>
    </dgm:pt>
    <dgm:pt modelId="{84A52526-0788-49C6-B02C-AAEF68A38439}" type="asst">
      <dgm:prSet phldrT="[Text]"/>
      <dgm:spPr/>
      <dgm:t>
        <a:bodyPr/>
        <a:lstStyle/>
        <a:p>
          <a:r>
            <a:rPr lang="en-US" dirty="0"/>
            <a:t>Flow Feature Extraction/ROMs</a:t>
          </a:r>
        </a:p>
      </dgm:t>
    </dgm:pt>
    <dgm:pt modelId="{E6E8B7D0-F218-4B7E-A207-A98D33C4A909}" type="parTrans" cxnId="{0C109BAA-B7FF-4810-943E-EE14E6AD4D38}">
      <dgm:prSet/>
      <dgm:spPr/>
      <dgm:t>
        <a:bodyPr/>
        <a:lstStyle/>
        <a:p>
          <a:endParaRPr lang="en-US"/>
        </a:p>
      </dgm:t>
    </dgm:pt>
    <dgm:pt modelId="{31F8A2AD-98F1-4D3B-8895-3C18454E4FBB}" type="sibTrans" cxnId="{0C109BAA-B7FF-4810-943E-EE14E6AD4D38}">
      <dgm:prSet/>
      <dgm:spPr/>
      <dgm:t>
        <a:bodyPr/>
        <a:lstStyle/>
        <a:p>
          <a:endParaRPr lang="en-US"/>
        </a:p>
      </dgm:t>
    </dgm:pt>
    <dgm:pt modelId="{C5EF9140-FBA7-4EAA-BFBC-81564CD6DAD6}" type="asst">
      <dgm:prSet phldrT="[Text]"/>
      <dgm:spPr/>
      <dgm:t>
        <a:bodyPr/>
        <a:lstStyle/>
        <a:p>
          <a:r>
            <a:rPr lang="en-US"/>
            <a:t>Optimization</a:t>
          </a:r>
          <a:endParaRPr lang="en-US" dirty="0"/>
        </a:p>
      </dgm:t>
    </dgm:pt>
    <dgm:pt modelId="{61DAFC67-EAED-46E4-9846-DA3EF062BAE3}" type="sibTrans" cxnId="{8993B32F-E383-4CC1-9CD9-89B79FD07A4A}">
      <dgm:prSet/>
      <dgm:spPr/>
      <dgm:t>
        <a:bodyPr/>
        <a:lstStyle/>
        <a:p>
          <a:endParaRPr lang="en-US"/>
        </a:p>
      </dgm:t>
    </dgm:pt>
    <dgm:pt modelId="{ED190F25-0FA4-4DF1-89C0-8DD17710028E}" type="parTrans" cxnId="{8993B32F-E383-4CC1-9CD9-89B79FD07A4A}">
      <dgm:prSet/>
      <dgm:spPr/>
      <dgm:t>
        <a:bodyPr/>
        <a:lstStyle/>
        <a:p>
          <a:endParaRPr lang="en-US"/>
        </a:p>
      </dgm:t>
    </dgm:pt>
    <dgm:pt modelId="{7727665C-27DF-41BB-9C11-16E6EE4E361F}" type="pres">
      <dgm:prSet presAssocID="{35846E11-0DC8-485F-84CE-CAE52113A0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6E8017-1308-4DE1-8338-432EB9BB9309}" type="pres">
      <dgm:prSet presAssocID="{35846E11-0DC8-485F-84CE-CAE52113A030}" presName="hierFlow" presStyleCnt="0"/>
      <dgm:spPr/>
    </dgm:pt>
    <dgm:pt modelId="{F2FB55B2-4D70-4D83-8CAC-FF273119B6A4}" type="pres">
      <dgm:prSet presAssocID="{35846E11-0DC8-485F-84CE-CAE52113A0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5235ADA-612A-4C72-9743-CF1B60F086E8}" type="pres">
      <dgm:prSet presAssocID="{B8BD26B5-C371-4598-B2CF-E981CF60601E}" presName="Name14" presStyleCnt="0"/>
      <dgm:spPr/>
    </dgm:pt>
    <dgm:pt modelId="{C8C38F6A-C922-40F8-9A65-7DA3769366D4}" type="pres">
      <dgm:prSet presAssocID="{B8BD26B5-C371-4598-B2CF-E981CF60601E}" presName="level1Shape" presStyleLbl="node0" presStyleIdx="0" presStyleCnt="1" custLinFactNeighborX="-84176" custLinFactNeighborY="2698">
        <dgm:presLayoutVars>
          <dgm:chPref val="3"/>
        </dgm:presLayoutVars>
      </dgm:prSet>
      <dgm:spPr/>
    </dgm:pt>
    <dgm:pt modelId="{5486C434-202B-4ABF-A105-DFBA9E7C5419}" type="pres">
      <dgm:prSet presAssocID="{B8BD26B5-C371-4598-B2CF-E981CF60601E}" presName="hierChild2" presStyleCnt="0"/>
      <dgm:spPr/>
    </dgm:pt>
    <dgm:pt modelId="{175E5D05-02D8-4DEC-B559-6B92C6416884}" type="pres">
      <dgm:prSet presAssocID="{E62DFE2C-AC1E-45FB-A8F9-83A23D40935A}" presName="Name19" presStyleLbl="parChTrans1D2" presStyleIdx="0" presStyleCnt="3"/>
      <dgm:spPr/>
    </dgm:pt>
    <dgm:pt modelId="{1E9380AB-353A-4577-869E-765B36F23212}" type="pres">
      <dgm:prSet presAssocID="{1380DD0D-16AB-4621-9302-691E586673CA}" presName="Name21" presStyleCnt="0"/>
      <dgm:spPr/>
    </dgm:pt>
    <dgm:pt modelId="{67BAB1E0-D404-4C77-B90A-F40489E7A606}" type="pres">
      <dgm:prSet presAssocID="{1380DD0D-16AB-4621-9302-691E586673CA}" presName="level2Shape" presStyleLbl="asst1" presStyleIdx="0" presStyleCnt="6" custLinFactX="-20869" custLinFactNeighborX="-100000" custLinFactNeighborY="18"/>
      <dgm:spPr/>
    </dgm:pt>
    <dgm:pt modelId="{60DCC969-CE3D-4069-82FB-DA21FD0C91F4}" type="pres">
      <dgm:prSet presAssocID="{1380DD0D-16AB-4621-9302-691E586673CA}" presName="hierChild3" presStyleCnt="0"/>
      <dgm:spPr/>
    </dgm:pt>
    <dgm:pt modelId="{981A721B-8ECA-48DD-937C-73D9BA6C0445}" type="pres">
      <dgm:prSet presAssocID="{3CFFAA06-258D-4659-937A-B7AF5C8AB7E0}" presName="Name19" presStyleLbl="parChTrans1D3" presStyleIdx="0" presStyleCnt="3"/>
      <dgm:spPr/>
    </dgm:pt>
    <dgm:pt modelId="{71D7C630-7DDD-4B94-AC48-DF1845134018}" type="pres">
      <dgm:prSet presAssocID="{5669CC6B-6BEF-449C-BE01-2EF8E97FB0CE}" presName="Name21" presStyleCnt="0"/>
      <dgm:spPr/>
    </dgm:pt>
    <dgm:pt modelId="{7ED3A060-1879-4D08-9592-60CA56648339}" type="pres">
      <dgm:prSet presAssocID="{5669CC6B-6BEF-449C-BE01-2EF8E97FB0CE}" presName="level2Shape" presStyleLbl="asst1" presStyleIdx="1" presStyleCnt="6" custLinFactNeighborX="-61129" custLinFactNeighborY="-2159"/>
      <dgm:spPr/>
    </dgm:pt>
    <dgm:pt modelId="{44C9D2E7-289A-45DD-9EAF-449CC7B76E4B}" type="pres">
      <dgm:prSet presAssocID="{5669CC6B-6BEF-449C-BE01-2EF8E97FB0CE}" presName="hierChild3" presStyleCnt="0"/>
      <dgm:spPr/>
    </dgm:pt>
    <dgm:pt modelId="{634B1870-D5A3-4F49-A26B-02ABAA061D48}" type="pres">
      <dgm:prSet presAssocID="{58FB1FB6-06F1-42B3-B9E4-659B69171DD7}" presName="Name19" presStyleLbl="parChTrans1D3" presStyleIdx="1" presStyleCnt="3"/>
      <dgm:spPr/>
    </dgm:pt>
    <dgm:pt modelId="{AF04115A-DECE-493A-892B-528AC53C69DD}" type="pres">
      <dgm:prSet presAssocID="{52A4D400-9042-43C2-9923-1ECD48364C6C}" presName="Name21" presStyleCnt="0"/>
      <dgm:spPr/>
    </dgm:pt>
    <dgm:pt modelId="{421BC729-2B1B-4284-B320-674C327C2E0C}" type="pres">
      <dgm:prSet presAssocID="{52A4D400-9042-43C2-9923-1ECD48364C6C}" presName="level2Shape" presStyleLbl="asst1" presStyleIdx="2" presStyleCnt="6" custLinFactNeighborX="-80220" custLinFactNeighborY="-2698"/>
      <dgm:spPr/>
    </dgm:pt>
    <dgm:pt modelId="{90E1260A-ECB5-4A7A-84B4-7996A46F15F3}" type="pres">
      <dgm:prSet presAssocID="{52A4D400-9042-43C2-9923-1ECD48364C6C}" presName="hierChild3" presStyleCnt="0"/>
      <dgm:spPr/>
    </dgm:pt>
    <dgm:pt modelId="{702CB035-C2B7-4E2C-8462-875A54623F88}" type="pres">
      <dgm:prSet presAssocID="{E6E8B7D0-F218-4B7E-A207-A98D33C4A909}" presName="Name19" presStyleLbl="parChTrans1D3" presStyleIdx="2" presStyleCnt="3"/>
      <dgm:spPr/>
    </dgm:pt>
    <dgm:pt modelId="{6FEF07E8-50FB-4F3B-8719-0BF68061B9B2}" type="pres">
      <dgm:prSet presAssocID="{84A52526-0788-49C6-B02C-AAEF68A38439}" presName="Name21" presStyleCnt="0"/>
      <dgm:spPr/>
    </dgm:pt>
    <dgm:pt modelId="{F8153BF6-6CBC-495F-85F0-065ACE88F254}" type="pres">
      <dgm:prSet presAssocID="{84A52526-0788-49C6-B02C-AAEF68A38439}" presName="level2Shape" presStyleLbl="asst1" presStyleIdx="3" presStyleCnt="6" custLinFactNeighborX="-99645" custLinFactNeighborY="-2698"/>
      <dgm:spPr/>
    </dgm:pt>
    <dgm:pt modelId="{3E3365FA-E4C6-4A0F-AD1B-D579283D09D8}" type="pres">
      <dgm:prSet presAssocID="{84A52526-0788-49C6-B02C-AAEF68A38439}" presName="hierChild3" presStyleCnt="0"/>
      <dgm:spPr/>
    </dgm:pt>
    <dgm:pt modelId="{FBE70230-72F7-4FA2-8082-8BE9D67C745D}" type="pres">
      <dgm:prSet presAssocID="{C0F7B450-7F45-427C-8775-4B926886F920}" presName="Name19" presStyleLbl="parChTrans1D2" presStyleIdx="1" presStyleCnt="3"/>
      <dgm:spPr/>
    </dgm:pt>
    <dgm:pt modelId="{38DD6F56-E064-46DB-B182-0F2F8A333C70}" type="pres">
      <dgm:prSet presAssocID="{51899D44-88DD-4713-BDE7-13F0F4443C53}" presName="Name21" presStyleCnt="0"/>
      <dgm:spPr/>
    </dgm:pt>
    <dgm:pt modelId="{F8AA035B-0D93-4DEE-9CAA-4296A6662BAE}" type="pres">
      <dgm:prSet presAssocID="{51899D44-88DD-4713-BDE7-13F0F4443C53}" presName="level2Shape" presStyleLbl="asst1" presStyleIdx="4" presStyleCnt="6" custLinFactNeighborX="-86344" custLinFactNeighborY="18"/>
      <dgm:spPr/>
    </dgm:pt>
    <dgm:pt modelId="{AF29D72F-CD76-4A20-9FE7-99FF91624FB5}" type="pres">
      <dgm:prSet presAssocID="{51899D44-88DD-4713-BDE7-13F0F4443C53}" presName="hierChild3" presStyleCnt="0"/>
      <dgm:spPr/>
    </dgm:pt>
    <dgm:pt modelId="{6F161A7B-6626-47B8-995A-536768D44568}" type="pres">
      <dgm:prSet presAssocID="{ED190F25-0FA4-4DF1-89C0-8DD17710028E}" presName="Name19" presStyleLbl="parChTrans1D2" presStyleIdx="2" presStyleCnt="3"/>
      <dgm:spPr/>
    </dgm:pt>
    <dgm:pt modelId="{F818B63F-B69F-4D8D-89F4-0A656EBF6247}" type="pres">
      <dgm:prSet presAssocID="{C5EF9140-FBA7-4EAA-BFBC-81564CD6DAD6}" presName="Name21" presStyleCnt="0"/>
      <dgm:spPr/>
    </dgm:pt>
    <dgm:pt modelId="{A81774EB-8C92-41E6-A68F-2BFD09B779BF}" type="pres">
      <dgm:prSet presAssocID="{C5EF9140-FBA7-4EAA-BFBC-81564CD6DAD6}" presName="level2Shape" presStyleLbl="asst1" presStyleIdx="5" presStyleCnt="6" custLinFactNeighborX="-51081" custLinFactNeighborY="18"/>
      <dgm:spPr/>
    </dgm:pt>
    <dgm:pt modelId="{E277D5E4-A3B0-45AD-B615-19D6F9FFCCFC}" type="pres">
      <dgm:prSet presAssocID="{C5EF9140-FBA7-4EAA-BFBC-81564CD6DAD6}" presName="hierChild3" presStyleCnt="0"/>
      <dgm:spPr/>
    </dgm:pt>
    <dgm:pt modelId="{AFB1BF3D-0B80-4312-B8B8-34DF59F7DAB2}" type="pres">
      <dgm:prSet presAssocID="{35846E11-0DC8-485F-84CE-CAE52113A030}" presName="bgShapesFlow" presStyleCnt="0"/>
      <dgm:spPr/>
    </dgm:pt>
  </dgm:ptLst>
  <dgm:cxnLst>
    <dgm:cxn modelId="{24305724-7387-4D39-B8F5-63E0A0F02F7C}" type="presOf" srcId="{E62DFE2C-AC1E-45FB-A8F9-83A23D40935A}" destId="{175E5D05-02D8-4DEC-B559-6B92C6416884}" srcOrd="0" destOrd="0" presId="urn:microsoft.com/office/officeart/2005/8/layout/hierarchy6"/>
    <dgm:cxn modelId="{4D4FA42B-E49F-4307-B7C4-A05BD97A70A6}" type="presOf" srcId="{ED190F25-0FA4-4DF1-89C0-8DD17710028E}" destId="{6F161A7B-6626-47B8-995A-536768D44568}" srcOrd="0" destOrd="0" presId="urn:microsoft.com/office/officeart/2005/8/layout/hierarchy6"/>
    <dgm:cxn modelId="{1443892D-3ECE-41F7-8DC3-C831C3987633}" srcId="{B8BD26B5-C371-4598-B2CF-E981CF60601E}" destId="{51899D44-88DD-4713-BDE7-13F0F4443C53}" srcOrd="1" destOrd="0" parTransId="{C0F7B450-7F45-427C-8775-4B926886F920}" sibTransId="{B04B1E07-5EE1-4242-A63D-94D901AA99F3}"/>
    <dgm:cxn modelId="{F9655E2E-3692-4A96-9A56-5E6DEA68C16C}" type="presOf" srcId="{51899D44-88DD-4713-BDE7-13F0F4443C53}" destId="{F8AA035B-0D93-4DEE-9CAA-4296A6662BAE}" srcOrd="0" destOrd="0" presId="urn:microsoft.com/office/officeart/2005/8/layout/hierarchy6"/>
    <dgm:cxn modelId="{8993B32F-E383-4CC1-9CD9-89B79FD07A4A}" srcId="{B8BD26B5-C371-4598-B2CF-E981CF60601E}" destId="{C5EF9140-FBA7-4EAA-BFBC-81564CD6DAD6}" srcOrd="2" destOrd="0" parTransId="{ED190F25-0FA4-4DF1-89C0-8DD17710028E}" sibTransId="{61DAFC67-EAED-46E4-9846-DA3EF062BAE3}"/>
    <dgm:cxn modelId="{D6ACC25C-1411-4F81-A787-C29BFBCE7DB3}" type="presOf" srcId="{3CFFAA06-258D-4659-937A-B7AF5C8AB7E0}" destId="{981A721B-8ECA-48DD-937C-73D9BA6C0445}" srcOrd="0" destOrd="0" presId="urn:microsoft.com/office/officeart/2005/8/layout/hierarchy6"/>
    <dgm:cxn modelId="{E69EDB5E-F335-4F30-8E7C-DEFC402BFD51}" type="presOf" srcId="{1380DD0D-16AB-4621-9302-691E586673CA}" destId="{67BAB1E0-D404-4C77-B90A-F40489E7A606}" srcOrd="0" destOrd="0" presId="urn:microsoft.com/office/officeart/2005/8/layout/hierarchy6"/>
    <dgm:cxn modelId="{275CDE5E-6333-451F-9F58-BE6F16572866}" type="presOf" srcId="{52A4D400-9042-43C2-9923-1ECD48364C6C}" destId="{421BC729-2B1B-4284-B320-674C327C2E0C}" srcOrd="0" destOrd="0" presId="urn:microsoft.com/office/officeart/2005/8/layout/hierarchy6"/>
    <dgm:cxn modelId="{0DC56E6E-7B36-4032-9CEE-3EB32E935554}" type="presOf" srcId="{84A52526-0788-49C6-B02C-AAEF68A38439}" destId="{F8153BF6-6CBC-495F-85F0-065ACE88F254}" srcOrd="0" destOrd="0" presId="urn:microsoft.com/office/officeart/2005/8/layout/hierarchy6"/>
    <dgm:cxn modelId="{2ED6816E-1644-430F-B3B6-D459513B40E5}" type="presOf" srcId="{C5EF9140-FBA7-4EAA-BFBC-81564CD6DAD6}" destId="{A81774EB-8C92-41E6-A68F-2BFD09B779BF}" srcOrd="0" destOrd="0" presId="urn:microsoft.com/office/officeart/2005/8/layout/hierarchy6"/>
    <dgm:cxn modelId="{DC947272-B0D2-4869-B9D0-D136E4F466A7}" srcId="{B8BD26B5-C371-4598-B2CF-E981CF60601E}" destId="{1380DD0D-16AB-4621-9302-691E586673CA}" srcOrd="0" destOrd="0" parTransId="{E62DFE2C-AC1E-45FB-A8F9-83A23D40935A}" sibTransId="{96AEA228-903E-49CF-8746-462AEADD25F8}"/>
    <dgm:cxn modelId="{B4AC2587-9FF8-4CEE-8152-763261893C57}" srcId="{1380DD0D-16AB-4621-9302-691E586673CA}" destId="{5669CC6B-6BEF-449C-BE01-2EF8E97FB0CE}" srcOrd="0" destOrd="0" parTransId="{3CFFAA06-258D-4659-937A-B7AF5C8AB7E0}" sibTransId="{3E1B82AA-ABD1-4401-AD26-13C289E34ED6}"/>
    <dgm:cxn modelId="{FE24B499-A311-4F9A-BB0E-EF1B31AD319B}" type="presOf" srcId="{58FB1FB6-06F1-42B3-B9E4-659B69171DD7}" destId="{634B1870-D5A3-4F49-A26B-02ABAA061D48}" srcOrd="0" destOrd="0" presId="urn:microsoft.com/office/officeart/2005/8/layout/hierarchy6"/>
    <dgm:cxn modelId="{60A9F09B-3109-4F29-A0A4-78C4ED03BA5D}" srcId="{35846E11-0DC8-485F-84CE-CAE52113A030}" destId="{B8BD26B5-C371-4598-B2CF-E981CF60601E}" srcOrd="0" destOrd="0" parTransId="{817B757E-AC93-4118-BAC4-BA70DA758B6B}" sibTransId="{FCED9FC8-B4DE-4943-9BE5-FD3B9203E846}"/>
    <dgm:cxn modelId="{A279179D-9390-4D7C-ADB4-90122A8FA5DF}" type="presOf" srcId="{C0F7B450-7F45-427C-8775-4B926886F920}" destId="{FBE70230-72F7-4FA2-8082-8BE9D67C745D}" srcOrd="0" destOrd="0" presId="urn:microsoft.com/office/officeart/2005/8/layout/hierarchy6"/>
    <dgm:cxn modelId="{CEC093A1-6B5A-4A8D-95C8-4D1542C0BE87}" type="presOf" srcId="{B8BD26B5-C371-4598-B2CF-E981CF60601E}" destId="{C8C38F6A-C922-40F8-9A65-7DA3769366D4}" srcOrd="0" destOrd="0" presId="urn:microsoft.com/office/officeart/2005/8/layout/hierarchy6"/>
    <dgm:cxn modelId="{4F8126A4-713B-441A-8924-FB52C1AC39C2}" srcId="{1380DD0D-16AB-4621-9302-691E586673CA}" destId="{52A4D400-9042-43C2-9923-1ECD48364C6C}" srcOrd="1" destOrd="0" parTransId="{58FB1FB6-06F1-42B3-B9E4-659B69171DD7}" sibTransId="{504AB21E-EF42-48AA-9A6E-A38D5DF5372C}"/>
    <dgm:cxn modelId="{0C109BAA-B7FF-4810-943E-EE14E6AD4D38}" srcId="{1380DD0D-16AB-4621-9302-691E586673CA}" destId="{84A52526-0788-49C6-B02C-AAEF68A38439}" srcOrd="2" destOrd="0" parTransId="{E6E8B7D0-F218-4B7E-A207-A98D33C4A909}" sibTransId="{31F8A2AD-98F1-4D3B-8895-3C18454E4FBB}"/>
    <dgm:cxn modelId="{BD4460D1-8E44-403A-B319-487E6747E820}" type="presOf" srcId="{35846E11-0DC8-485F-84CE-CAE52113A030}" destId="{7727665C-27DF-41BB-9C11-16E6EE4E361F}" srcOrd="0" destOrd="0" presId="urn:microsoft.com/office/officeart/2005/8/layout/hierarchy6"/>
    <dgm:cxn modelId="{41785CEA-316A-494F-88C3-1F84F36CFFCE}" type="presOf" srcId="{E6E8B7D0-F218-4B7E-A207-A98D33C4A909}" destId="{702CB035-C2B7-4E2C-8462-875A54623F88}" srcOrd="0" destOrd="0" presId="urn:microsoft.com/office/officeart/2005/8/layout/hierarchy6"/>
    <dgm:cxn modelId="{CEAC0DF3-D463-462B-825A-CE9044798ED7}" type="presOf" srcId="{5669CC6B-6BEF-449C-BE01-2EF8E97FB0CE}" destId="{7ED3A060-1879-4D08-9592-60CA56648339}" srcOrd="0" destOrd="0" presId="urn:microsoft.com/office/officeart/2005/8/layout/hierarchy6"/>
    <dgm:cxn modelId="{BDDC883F-FE6C-4785-A072-0BDD6039C224}" type="presParOf" srcId="{7727665C-27DF-41BB-9C11-16E6EE4E361F}" destId="{856E8017-1308-4DE1-8338-432EB9BB9309}" srcOrd="0" destOrd="0" presId="urn:microsoft.com/office/officeart/2005/8/layout/hierarchy6"/>
    <dgm:cxn modelId="{C199230B-8398-4770-ACDF-56B7747037BF}" type="presParOf" srcId="{856E8017-1308-4DE1-8338-432EB9BB9309}" destId="{F2FB55B2-4D70-4D83-8CAC-FF273119B6A4}" srcOrd="0" destOrd="0" presId="urn:microsoft.com/office/officeart/2005/8/layout/hierarchy6"/>
    <dgm:cxn modelId="{6AC6A6DC-D15F-44C3-921E-E2FAE72BDF40}" type="presParOf" srcId="{F2FB55B2-4D70-4D83-8CAC-FF273119B6A4}" destId="{A5235ADA-612A-4C72-9743-CF1B60F086E8}" srcOrd="0" destOrd="0" presId="urn:microsoft.com/office/officeart/2005/8/layout/hierarchy6"/>
    <dgm:cxn modelId="{C4B88E73-EF5D-488B-BC01-E256C4A6ED21}" type="presParOf" srcId="{A5235ADA-612A-4C72-9743-CF1B60F086E8}" destId="{C8C38F6A-C922-40F8-9A65-7DA3769366D4}" srcOrd="0" destOrd="0" presId="urn:microsoft.com/office/officeart/2005/8/layout/hierarchy6"/>
    <dgm:cxn modelId="{6772F31A-76DC-45EC-BCEE-95CEBE203412}" type="presParOf" srcId="{A5235ADA-612A-4C72-9743-CF1B60F086E8}" destId="{5486C434-202B-4ABF-A105-DFBA9E7C5419}" srcOrd="1" destOrd="0" presId="urn:microsoft.com/office/officeart/2005/8/layout/hierarchy6"/>
    <dgm:cxn modelId="{119BB742-A5EC-4EAB-9D40-26DC83111919}" type="presParOf" srcId="{5486C434-202B-4ABF-A105-DFBA9E7C5419}" destId="{175E5D05-02D8-4DEC-B559-6B92C6416884}" srcOrd="0" destOrd="0" presId="urn:microsoft.com/office/officeart/2005/8/layout/hierarchy6"/>
    <dgm:cxn modelId="{30A01C16-5819-48EA-8C0D-CD1542EC335C}" type="presParOf" srcId="{5486C434-202B-4ABF-A105-DFBA9E7C5419}" destId="{1E9380AB-353A-4577-869E-765B36F23212}" srcOrd="1" destOrd="0" presId="urn:microsoft.com/office/officeart/2005/8/layout/hierarchy6"/>
    <dgm:cxn modelId="{6878C763-F925-402C-9744-D506FE09E237}" type="presParOf" srcId="{1E9380AB-353A-4577-869E-765B36F23212}" destId="{67BAB1E0-D404-4C77-B90A-F40489E7A606}" srcOrd="0" destOrd="0" presId="urn:microsoft.com/office/officeart/2005/8/layout/hierarchy6"/>
    <dgm:cxn modelId="{2225AE9C-1B82-4BD7-8805-DEA57E092E85}" type="presParOf" srcId="{1E9380AB-353A-4577-869E-765B36F23212}" destId="{60DCC969-CE3D-4069-82FB-DA21FD0C91F4}" srcOrd="1" destOrd="0" presId="urn:microsoft.com/office/officeart/2005/8/layout/hierarchy6"/>
    <dgm:cxn modelId="{9F90960B-D8A4-49F3-A686-3A15C04B8AA5}" type="presParOf" srcId="{60DCC969-CE3D-4069-82FB-DA21FD0C91F4}" destId="{981A721B-8ECA-48DD-937C-73D9BA6C0445}" srcOrd="0" destOrd="0" presId="urn:microsoft.com/office/officeart/2005/8/layout/hierarchy6"/>
    <dgm:cxn modelId="{42702AE6-B390-4AAB-A3EA-08BD48BD52F9}" type="presParOf" srcId="{60DCC969-CE3D-4069-82FB-DA21FD0C91F4}" destId="{71D7C630-7DDD-4B94-AC48-DF1845134018}" srcOrd="1" destOrd="0" presId="urn:microsoft.com/office/officeart/2005/8/layout/hierarchy6"/>
    <dgm:cxn modelId="{A3174DFD-0323-44F8-AF5E-BF633BB81955}" type="presParOf" srcId="{71D7C630-7DDD-4B94-AC48-DF1845134018}" destId="{7ED3A060-1879-4D08-9592-60CA56648339}" srcOrd="0" destOrd="0" presId="urn:microsoft.com/office/officeart/2005/8/layout/hierarchy6"/>
    <dgm:cxn modelId="{4242CC67-C8F7-413C-87BA-D6F9865B37F5}" type="presParOf" srcId="{71D7C630-7DDD-4B94-AC48-DF1845134018}" destId="{44C9D2E7-289A-45DD-9EAF-449CC7B76E4B}" srcOrd="1" destOrd="0" presId="urn:microsoft.com/office/officeart/2005/8/layout/hierarchy6"/>
    <dgm:cxn modelId="{CC58CA6E-505A-4E6C-8F98-ACFD685502A6}" type="presParOf" srcId="{60DCC969-CE3D-4069-82FB-DA21FD0C91F4}" destId="{634B1870-D5A3-4F49-A26B-02ABAA061D48}" srcOrd="2" destOrd="0" presId="urn:microsoft.com/office/officeart/2005/8/layout/hierarchy6"/>
    <dgm:cxn modelId="{2D48E68B-6A82-4BA1-9A05-1B8F7D686DD6}" type="presParOf" srcId="{60DCC969-CE3D-4069-82FB-DA21FD0C91F4}" destId="{AF04115A-DECE-493A-892B-528AC53C69DD}" srcOrd="3" destOrd="0" presId="urn:microsoft.com/office/officeart/2005/8/layout/hierarchy6"/>
    <dgm:cxn modelId="{0C23B302-1F20-490D-8B32-6922441D79D5}" type="presParOf" srcId="{AF04115A-DECE-493A-892B-528AC53C69DD}" destId="{421BC729-2B1B-4284-B320-674C327C2E0C}" srcOrd="0" destOrd="0" presId="urn:microsoft.com/office/officeart/2005/8/layout/hierarchy6"/>
    <dgm:cxn modelId="{AAC4E27C-E302-44A7-BC85-FCB194A4946F}" type="presParOf" srcId="{AF04115A-DECE-493A-892B-528AC53C69DD}" destId="{90E1260A-ECB5-4A7A-84B4-7996A46F15F3}" srcOrd="1" destOrd="0" presId="urn:microsoft.com/office/officeart/2005/8/layout/hierarchy6"/>
    <dgm:cxn modelId="{6E9BEF36-6508-43BB-B605-762A06CF8E49}" type="presParOf" srcId="{60DCC969-CE3D-4069-82FB-DA21FD0C91F4}" destId="{702CB035-C2B7-4E2C-8462-875A54623F88}" srcOrd="4" destOrd="0" presId="urn:microsoft.com/office/officeart/2005/8/layout/hierarchy6"/>
    <dgm:cxn modelId="{64DE39B7-5CAF-49C7-87BA-FFE42B5689A7}" type="presParOf" srcId="{60DCC969-CE3D-4069-82FB-DA21FD0C91F4}" destId="{6FEF07E8-50FB-4F3B-8719-0BF68061B9B2}" srcOrd="5" destOrd="0" presId="urn:microsoft.com/office/officeart/2005/8/layout/hierarchy6"/>
    <dgm:cxn modelId="{CC81AA39-41BA-41D2-B6C2-97C15D2F4577}" type="presParOf" srcId="{6FEF07E8-50FB-4F3B-8719-0BF68061B9B2}" destId="{F8153BF6-6CBC-495F-85F0-065ACE88F254}" srcOrd="0" destOrd="0" presId="urn:microsoft.com/office/officeart/2005/8/layout/hierarchy6"/>
    <dgm:cxn modelId="{43356DF0-8B57-4D1C-BD37-1F94D3F33189}" type="presParOf" srcId="{6FEF07E8-50FB-4F3B-8719-0BF68061B9B2}" destId="{3E3365FA-E4C6-4A0F-AD1B-D579283D09D8}" srcOrd="1" destOrd="0" presId="urn:microsoft.com/office/officeart/2005/8/layout/hierarchy6"/>
    <dgm:cxn modelId="{5208BCFD-BD0A-45E5-BF3E-37BD99404D87}" type="presParOf" srcId="{5486C434-202B-4ABF-A105-DFBA9E7C5419}" destId="{FBE70230-72F7-4FA2-8082-8BE9D67C745D}" srcOrd="2" destOrd="0" presId="urn:microsoft.com/office/officeart/2005/8/layout/hierarchy6"/>
    <dgm:cxn modelId="{1DCE3562-360F-44C3-A8A9-CE8695ABE7A0}" type="presParOf" srcId="{5486C434-202B-4ABF-A105-DFBA9E7C5419}" destId="{38DD6F56-E064-46DB-B182-0F2F8A333C70}" srcOrd="3" destOrd="0" presId="urn:microsoft.com/office/officeart/2005/8/layout/hierarchy6"/>
    <dgm:cxn modelId="{3C3A7A32-C7F1-4FF2-BBD7-3F50F5AB560A}" type="presParOf" srcId="{38DD6F56-E064-46DB-B182-0F2F8A333C70}" destId="{F8AA035B-0D93-4DEE-9CAA-4296A6662BAE}" srcOrd="0" destOrd="0" presId="urn:microsoft.com/office/officeart/2005/8/layout/hierarchy6"/>
    <dgm:cxn modelId="{95E5FA61-3D27-4B78-939E-6CAA03BD2745}" type="presParOf" srcId="{38DD6F56-E064-46DB-B182-0F2F8A333C70}" destId="{AF29D72F-CD76-4A20-9FE7-99FF91624FB5}" srcOrd="1" destOrd="0" presId="urn:microsoft.com/office/officeart/2005/8/layout/hierarchy6"/>
    <dgm:cxn modelId="{5B10E521-95CB-4B2A-AC10-F261880661F3}" type="presParOf" srcId="{5486C434-202B-4ABF-A105-DFBA9E7C5419}" destId="{6F161A7B-6626-47B8-995A-536768D44568}" srcOrd="4" destOrd="0" presId="urn:microsoft.com/office/officeart/2005/8/layout/hierarchy6"/>
    <dgm:cxn modelId="{E1357BB3-8FBD-42CA-B087-656AD6CC7936}" type="presParOf" srcId="{5486C434-202B-4ABF-A105-DFBA9E7C5419}" destId="{F818B63F-B69F-4D8D-89F4-0A656EBF6247}" srcOrd="5" destOrd="0" presId="urn:microsoft.com/office/officeart/2005/8/layout/hierarchy6"/>
    <dgm:cxn modelId="{D28D94CD-5A03-4A51-9B6F-36D361A142B1}" type="presParOf" srcId="{F818B63F-B69F-4D8D-89F4-0A656EBF6247}" destId="{A81774EB-8C92-41E6-A68F-2BFD09B779BF}" srcOrd="0" destOrd="0" presId="urn:microsoft.com/office/officeart/2005/8/layout/hierarchy6"/>
    <dgm:cxn modelId="{38A15D76-91AD-47DF-A44A-DACEAE9A17FB}" type="presParOf" srcId="{F818B63F-B69F-4D8D-89F4-0A656EBF6247}" destId="{E277D5E4-A3B0-45AD-B615-19D6F9FFCCFC}" srcOrd="1" destOrd="0" presId="urn:microsoft.com/office/officeart/2005/8/layout/hierarchy6"/>
    <dgm:cxn modelId="{21484500-34C7-4A26-9A05-88E45F308C2E}" type="presParOf" srcId="{7727665C-27DF-41BB-9C11-16E6EE4E361F}" destId="{AFB1BF3D-0B80-4312-B8B8-34DF59F7DAB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74C3F-C41F-4E69-B550-28E6F3E3D75E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E37214D6-C96B-4B9D-948A-A0C058FAD26E}">
      <dgm:prSet phldrT="[Text]"/>
      <dgm:spPr/>
      <dgm:t>
        <a:bodyPr/>
        <a:lstStyle/>
        <a:p>
          <a:r>
            <a:rPr lang="en-US" dirty="0"/>
            <a:t>Resolving Bulk Flow with CFD</a:t>
          </a:r>
        </a:p>
      </dgm:t>
    </dgm:pt>
    <dgm:pt modelId="{CB44E973-F64F-4567-AB5A-D5BAF0CE925E}" type="parTrans" cxnId="{49C5C5AB-850C-42B2-A7D4-D4E9BBF46C13}">
      <dgm:prSet/>
      <dgm:spPr/>
      <dgm:t>
        <a:bodyPr/>
        <a:lstStyle/>
        <a:p>
          <a:endParaRPr lang="en-US"/>
        </a:p>
      </dgm:t>
    </dgm:pt>
    <dgm:pt modelId="{B755D697-C68F-4C6F-8259-8483D25F7679}" type="sibTrans" cxnId="{49C5C5AB-850C-42B2-A7D4-D4E9BBF46C13}">
      <dgm:prSet/>
      <dgm:spPr/>
      <dgm:t>
        <a:bodyPr/>
        <a:lstStyle/>
        <a:p>
          <a:endParaRPr lang="en-US"/>
        </a:p>
      </dgm:t>
    </dgm:pt>
    <dgm:pt modelId="{B1FB31B8-E4C8-42D6-8A0D-CBE22730DA85}">
      <dgm:prSet phldrT="[Text]"/>
      <dgm:spPr/>
      <dgm:t>
        <a:bodyPr/>
        <a:lstStyle/>
        <a:p>
          <a:r>
            <a:rPr lang="en-US" dirty="0"/>
            <a:t>Modeling smaller scale turbulence with AI</a:t>
          </a:r>
        </a:p>
      </dgm:t>
    </dgm:pt>
    <dgm:pt modelId="{02DBE13F-4A60-436E-B554-178E2E572FE3}" type="parTrans" cxnId="{C7B64FC5-4B5E-4C12-880D-8D51878B1F18}">
      <dgm:prSet/>
      <dgm:spPr/>
      <dgm:t>
        <a:bodyPr/>
        <a:lstStyle/>
        <a:p>
          <a:endParaRPr lang="en-US"/>
        </a:p>
      </dgm:t>
    </dgm:pt>
    <dgm:pt modelId="{BF7F3D02-EC5F-46A9-9085-2FBD86BF74CF}" type="sibTrans" cxnId="{C7B64FC5-4B5E-4C12-880D-8D51878B1F18}">
      <dgm:prSet/>
      <dgm:spPr/>
      <dgm:t>
        <a:bodyPr/>
        <a:lstStyle/>
        <a:p>
          <a:endParaRPr lang="en-US"/>
        </a:p>
      </dgm:t>
    </dgm:pt>
    <dgm:pt modelId="{C5965938-92EA-40FA-8129-6B9F7838FF76}">
      <dgm:prSet phldrT="[Text]"/>
      <dgm:spPr/>
      <dgm:t>
        <a:bodyPr/>
        <a:lstStyle/>
        <a:p>
          <a:r>
            <a:rPr lang="en-US" dirty="0"/>
            <a:t>Turbulence Closure</a:t>
          </a:r>
        </a:p>
      </dgm:t>
    </dgm:pt>
    <dgm:pt modelId="{BF1AFBBE-57F9-43F4-B384-2AAA5CE710D8}" type="parTrans" cxnId="{BD16DCBF-CF3C-4CCD-8B18-37A7D3310315}">
      <dgm:prSet/>
      <dgm:spPr/>
      <dgm:t>
        <a:bodyPr/>
        <a:lstStyle/>
        <a:p>
          <a:endParaRPr lang="en-US"/>
        </a:p>
      </dgm:t>
    </dgm:pt>
    <dgm:pt modelId="{09B81CDF-74EC-4CC9-B3AC-1E47502AAD60}" type="sibTrans" cxnId="{BD16DCBF-CF3C-4CCD-8B18-37A7D3310315}">
      <dgm:prSet/>
      <dgm:spPr/>
      <dgm:t>
        <a:bodyPr/>
        <a:lstStyle/>
        <a:p>
          <a:endParaRPr lang="en-US"/>
        </a:p>
      </dgm:t>
    </dgm:pt>
    <dgm:pt modelId="{989B036A-39C3-4978-AE7E-5327F2BDA1AA}" type="pres">
      <dgm:prSet presAssocID="{33174C3F-C41F-4E69-B550-28E6F3E3D75E}" presName="Name0" presStyleCnt="0">
        <dgm:presLayoutVars>
          <dgm:dir/>
          <dgm:resizeHandles val="exact"/>
        </dgm:presLayoutVars>
      </dgm:prSet>
      <dgm:spPr/>
    </dgm:pt>
    <dgm:pt modelId="{B80FDABD-0730-4A7A-B802-B3113CEBAEF9}" type="pres">
      <dgm:prSet presAssocID="{33174C3F-C41F-4E69-B550-28E6F3E3D75E}" presName="vNodes" presStyleCnt="0"/>
      <dgm:spPr/>
    </dgm:pt>
    <dgm:pt modelId="{D5C43AF6-BA39-4CD0-A9AD-601BA3582068}" type="pres">
      <dgm:prSet presAssocID="{E37214D6-C96B-4B9D-948A-A0C058FAD26E}" presName="node" presStyleLbl="node1" presStyleIdx="0" presStyleCnt="3">
        <dgm:presLayoutVars>
          <dgm:bulletEnabled val="1"/>
        </dgm:presLayoutVars>
      </dgm:prSet>
      <dgm:spPr/>
    </dgm:pt>
    <dgm:pt modelId="{301BBF4D-02CF-465B-86FD-383745850ADF}" type="pres">
      <dgm:prSet presAssocID="{B755D697-C68F-4C6F-8259-8483D25F7679}" presName="spacerT" presStyleCnt="0"/>
      <dgm:spPr/>
    </dgm:pt>
    <dgm:pt modelId="{553FB57A-BFAE-4A5B-B890-0156FE026DE4}" type="pres">
      <dgm:prSet presAssocID="{B755D697-C68F-4C6F-8259-8483D25F7679}" presName="sibTrans" presStyleLbl="sibTrans2D1" presStyleIdx="0" presStyleCnt="2"/>
      <dgm:spPr/>
    </dgm:pt>
    <dgm:pt modelId="{5042BD4A-753A-44B6-90B6-CE7D2C637A42}" type="pres">
      <dgm:prSet presAssocID="{B755D697-C68F-4C6F-8259-8483D25F7679}" presName="spacerB" presStyleCnt="0"/>
      <dgm:spPr/>
    </dgm:pt>
    <dgm:pt modelId="{21FFF30F-9623-4843-8595-5616E8FCC557}" type="pres">
      <dgm:prSet presAssocID="{B1FB31B8-E4C8-42D6-8A0D-CBE22730DA85}" presName="node" presStyleLbl="node1" presStyleIdx="1" presStyleCnt="3">
        <dgm:presLayoutVars>
          <dgm:bulletEnabled val="1"/>
        </dgm:presLayoutVars>
      </dgm:prSet>
      <dgm:spPr/>
    </dgm:pt>
    <dgm:pt modelId="{5811A9C0-3FBB-4FAA-A4E4-135DA8D69CB4}" type="pres">
      <dgm:prSet presAssocID="{33174C3F-C41F-4E69-B550-28E6F3E3D75E}" presName="sibTransLast" presStyleLbl="sibTrans2D1" presStyleIdx="1" presStyleCnt="2"/>
      <dgm:spPr/>
    </dgm:pt>
    <dgm:pt modelId="{2DCC45F5-B94E-4669-81A5-15CA7507C7DB}" type="pres">
      <dgm:prSet presAssocID="{33174C3F-C41F-4E69-B550-28E6F3E3D75E}" presName="connectorText" presStyleLbl="sibTrans2D1" presStyleIdx="1" presStyleCnt="2"/>
      <dgm:spPr/>
    </dgm:pt>
    <dgm:pt modelId="{05256514-9B0E-458C-80D6-17AFA63360BD}" type="pres">
      <dgm:prSet presAssocID="{33174C3F-C41F-4E69-B550-28E6F3E3D75E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3182905-6CE8-4146-BCA2-FB532E5DF890}" type="presOf" srcId="{BF7F3D02-EC5F-46A9-9085-2FBD86BF74CF}" destId="{5811A9C0-3FBB-4FAA-A4E4-135DA8D69CB4}" srcOrd="0" destOrd="0" presId="urn:microsoft.com/office/officeart/2005/8/layout/equation2"/>
    <dgm:cxn modelId="{9DC72D30-5721-418A-A761-803FE187C9A5}" type="presOf" srcId="{BF7F3D02-EC5F-46A9-9085-2FBD86BF74CF}" destId="{2DCC45F5-B94E-4669-81A5-15CA7507C7DB}" srcOrd="1" destOrd="0" presId="urn:microsoft.com/office/officeart/2005/8/layout/equation2"/>
    <dgm:cxn modelId="{32130F3C-F431-4266-AAF7-0B970098A802}" type="presOf" srcId="{B755D697-C68F-4C6F-8259-8483D25F7679}" destId="{553FB57A-BFAE-4A5B-B890-0156FE026DE4}" srcOrd="0" destOrd="0" presId="urn:microsoft.com/office/officeart/2005/8/layout/equation2"/>
    <dgm:cxn modelId="{D0169F4A-B3F7-44CE-AC53-594A83CDC41C}" type="presOf" srcId="{C5965938-92EA-40FA-8129-6B9F7838FF76}" destId="{05256514-9B0E-458C-80D6-17AFA63360BD}" srcOrd="0" destOrd="0" presId="urn:microsoft.com/office/officeart/2005/8/layout/equation2"/>
    <dgm:cxn modelId="{484FC474-1C85-43EB-9D4F-97E5FDBC2203}" type="presOf" srcId="{33174C3F-C41F-4E69-B550-28E6F3E3D75E}" destId="{989B036A-39C3-4978-AE7E-5327F2BDA1AA}" srcOrd="0" destOrd="0" presId="urn:microsoft.com/office/officeart/2005/8/layout/equation2"/>
    <dgm:cxn modelId="{49C5C5AB-850C-42B2-A7D4-D4E9BBF46C13}" srcId="{33174C3F-C41F-4E69-B550-28E6F3E3D75E}" destId="{E37214D6-C96B-4B9D-948A-A0C058FAD26E}" srcOrd="0" destOrd="0" parTransId="{CB44E973-F64F-4567-AB5A-D5BAF0CE925E}" sibTransId="{B755D697-C68F-4C6F-8259-8483D25F7679}"/>
    <dgm:cxn modelId="{BD16DCBF-CF3C-4CCD-8B18-37A7D3310315}" srcId="{33174C3F-C41F-4E69-B550-28E6F3E3D75E}" destId="{C5965938-92EA-40FA-8129-6B9F7838FF76}" srcOrd="2" destOrd="0" parTransId="{BF1AFBBE-57F9-43F4-B384-2AAA5CE710D8}" sibTransId="{09B81CDF-74EC-4CC9-B3AC-1E47502AAD60}"/>
    <dgm:cxn modelId="{C7B64FC5-4B5E-4C12-880D-8D51878B1F18}" srcId="{33174C3F-C41F-4E69-B550-28E6F3E3D75E}" destId="{B1FB31B8-E4C8-42D6-8A0D-CBE22730DA85}" srcOrd="1" destOrd="0" parTransId="{02DBE13F-4A60-436E-B554-178E2E572FE3}" sibTransId="{BF7F3D02-EC5F-46A9-9085-2FBD86BF74CF}"/>
    <dgm:cxn modelId="{0098C7F7-4227-411F-9CF8-8083AB5DAEE1}" type="presOf" srcId="{E37214D6-C96B-4B9D-948A-A0C058FAD26E}" destId="{D5C43AF6-BA39-4CD0-A9AD-601BA3582068}" srcOrd="0" destOrd="0" presId="urn:microsoft.com/office/officeart/2005/8/layout/equation2"/>
    <dgm:cxn modelId="{013F31FA-CBF0-47EA-961E-EB3D144E39C4}" type="presOf" srcId="{B1FB31B8-E4C8-42D6-8A0D-CBE22730DA85}" destId="{21FFF30F-9623-4843-8595-5616E8FCC557}" srcOrd="0" destOrd="0" presId="urn:microsoft.com/office/officeart/2005/8/layout/equation2"/>
    <dgm:cxn modelId="{4D4750DB-2753-4349-A148-64CB64D42499}" type="presParOf" srcId="{989B036A-39C3-4978-AE7E-5327F2BDA1AA}" destId="{B80FDABD-0730-4A7A-B802-B3113CEBAEF9}" srcOrd="0" destOrd="0" presId="urn:microsoft.com/office/officeart/2005/8/layout/equation2"/>
    <dgm:cxn modelId="{F7BB8DB6-48F1-457C-A21F-18ED20B87F6C}" type="presParOf" srcId="{B80FDABD-0730-4A7A-B802-B3113CEBAEF9}" destId="{D5C43AF6-BA39-4CD0-A9AD-601BA3582068}" srcOrd="0" destOrd="0" presId="urn:microsoft.com/office/officeart/2005/8/layout/equation2"/>
    <dgm:cxn modelId="{A2C7A6C0-73F1-40F3-B117-EF5791732ED1}" type="presParOf" srcId="{B80FDABD-0730-4A7A-B802-B3113CEBAEF9}" destId="{301BBF4D-02CF-465B-86FD-383745850ADF}" srcOrd="1" destOrd="0" presId="urn:microsoft.com/office/officeart/2005/8/layout/equation2"/>
    <dgm:cxn modelId="{A8EADCA9-EB24-45D4-8381-E15E474140B8}" type="presParOf" srcId="{B80FDABD-0730-4A7A-B802-B3113CEBAEF9}" destId="{553FB57A-BFAE-4A5B-B890-0156FE026DE4}" srcOrd="2" destOrd="0" presId="urn:microsoft.com/office/officeart/2005/8/layout/equation2"/>
    <dgm:cxn modelId="{45FC69E0-68FC-48F2-806A-F5F86B98C452}" type="presParOf" srcId="{B80FDABD-0730-4A7A-B802-B3113CEBAEF9}" destId="{5042BD4A-753A-44B6-90B6-CE7D2C637A42}" srcOrd="3" destOrd="0" presId="urn:microsoft.com/office/officeart/2005/8/layout/equation2"/>
    <dgm:cxn modelId="{5AF99363-FCDB-4DDE-A242-E745ADAD032E}" type="presParOf" srcId="{B80FDABD-0730-4A7A-B802-B3113CEBAEF9}" destId="{21FFF30F-9623-4843-8595-5616E8FCC557}" srcOrd="4" destOrd="0" presId="urn:microsoft.com/office/officeart/2005/8/layout/equation2"/>
    <dgm:cxn modelId="{D582E858-1572-4518-A5E6-BF6ADA9AE422}" type="presParOf" srcId="{989B036A-39C3-4978-AE7E-5327F2BDA1AA}" destId="{5811A9C0-3FBB-4FAA-A4E4-135DA8D69CB4}" srcOrd="1" destOrd="0" presId="urn:microsoft.com/office/officeart/2005/8/layout/equation2"/>
    <dgm:cxn modelId="{FF95CF0B-31A8-41C5-B26A-B9C75E22DAFD}" type="presParOf" srcId="{5811A9C0-3FBB-4FAA-A4E4-135DA8D69CB4}" destId="{2DCC45F5-B94E-4669-81A5-15CA7507C7DB}" srcOrd="0" destOrd="0" presId="urn:microsoft.com/office/officeart/2005/8/layout/equation2"/>
    <dgm:cxn modelId="{A32B3387-0E4C-4DE3-872E-1243EAD8C608}" type="presParOf" srcId="{989B036A-39C3-4978-AE7E-5327F2BDA1AA}" destId="{05256514-9B0E-458C-80D6-17AFA63360B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846E11-0DC8-485F-84CE-CAE52113A030}" type="doc">
      <dgm:prSet loTypeId="urn:microsoft.com/office/officeart/2005/8/layout/hierarchy6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BD26B5-C371-4598-B2CF-E981CF60601E}">
      <dgm:prSet phldrT="[Text]"/>
      <dgm:spPr/>
      <dgm:t>
        <a:bodyPr/>
        <a:lstStyle/>
        <a:p>
          <a:r>
            <a:rPr lang="en-US" dirty="0"/>
            <a:t>AI &amp; CFD</a:t>
          </a:r>
        </a:p>
      </dgm:t>
    </dgm:pt>
    <dgm:pt modelId="{817B757E-AC93-4118-BAC4-BA70DA758B6B}" type="parTrans" cxnId="{60A9F09B-3109-4F29-A0A4-78C4ED03BA5D}">
      <dgm:prSet/>
      <dgm:spPr/>
      <dgm:t>
        <a:bodyPr/>
        <a:lstStyle/>
        <a:p>
          <a:endParaRPr lang="en-US"/>
        </a:p>
      </dgm:t>
    </dgm:pt>
    <dgm:pt modelId="{FCED9FC8-B4DE-4943-9BE5-FD3B9203E846}" type="sibTrans" cxnId="{60A9F09B-3109-4F29-A0A4-78C4ED03BA5D}">
      <dgm:prSet/>
      <dgm:spPr/>
      <dgm:t>
        <a:bodyPr/>
        <a:lstStyle/>
        <a:p>
          <a:endParaRPr lang="en-US"/>
        </a:p>
      </dgm:t>
    </dgm:pt>
    <dgm:pt modelId="{1380DD0D-16AB-4621-9302-691E586673CA}" type="asst">
      <dgm:prSet phldrT="[Text]"/>
      <dgm:spPr/>
      <dgm:t>
        <a:bodyPr/>
        <a:lstStyle/>
        <a:p>
          <a:r>
            <a:rPr lang="en-US" dirty="0"/>
            <a:t>Flow Modeling</a:t>
          </a:r>
        </a:p>
      </dgm:t>
    </dgm:pt>
    <dgm:pt modelId="{E62DFE2C-AC1E-45FB-A8F9-83A23D40935A}" type="parTrans" cxnId="{DC947272-B0D2-4869-B9D0-D136E4F466A7}">
      <dgm:prSet/>
      <dgm:spPr/>
      <dgm:t>
        <a:bodyPr/>
        <a:lstStyle/>
        <a:p>
          <a:endParaRPr lang="en-US"/>
        </a:p>
      </dgm:t>
    </dgm:pt>
    <dgm:pt modelId="{96AEA228-903E-49CF-8746-462AEADD25F8}" type="sibTrans" cxnId="{DC947272-B0D2-4869-B9D0-D136E4F466A7}">
      <dgm:prSet/>
      <dgm:spPr/>
      <dgm:t>
        <a:bodyPr/>
        <a:lstStyle/>
        <a:p>
          <a:endParaRPr lang="en-US"/>
        </a:p>
      </dgm:t>
    </dgm:pt>
    <dgm:pt modelId="{51899D44-88DD-4713-BDE7-13F0F4443C53}" type="asst">
      <dgm:prSet phldrT="[Text]"/>
      <dgm:spPr/>
      <dgm:t>
        <a:bodyPr/>
        <a:lstStyle/>
        <a:p>
          <a:r>
            <a:rPr lang="en-US" dirty="0"/>
            <a:t>Flow Control</a:t>
          </a:r>
        </a:p>
      </dgm:t>
    </dgm:pt>
    <dgm:pt modelId="{C0F7B450-7F45-427C-8775-4B926886F920}" type="parTrans" cxnId="{1443892D-3ECE-41F7-8DC3-C831C3987633}">
      <dgm:prSet/>
      <dgm:spPr/>
      <dgm:t>
        <a:bodyPr/>
        <a:lstStyle/>
        <a:p>
          <a:endParaRPr lang="en-US"/>
        </a:p>
      </dgm:t>
    </dgm:pt>
    <dgm:pt modelId="{B04B1E07-5EE1-4242-A63D-94D901AA99F3}" type="sibTrans" cxnId="{1443892D-3ECE-41F7-8DC3-C831C3987633}">
      <dgm:prSet/>
      <dgm:spPr/>
      <dgm:t>
        <a:bodyPr/>
        <a:lstStyle/>
        <a:p>
          <a:endParaRPr lang="en-US"/>
        </a:p>
      </dgm:t>
    </dgm:pt>
    <dgm:pt modelId="{5669CC6B-6BEF-449C-BE01-2EF8E97FB0CE}" type="asst">
      <dgm:prSet phldrT="[Text]"/>
      <dgm:spPr/>
      <dgm:t>
        <a:bodyPr/>
        <a:lstStyle/>
        <a:p>
          <a:r>
            <a:rPr lang="en-US" dirty="0"/>
            <a:t>Turbulence Closure</a:t>
          </a:r>
        </a:p>
      </dgm:t>
    </dgm:pt>
    <dgm:pt modelId="{3CFFAA06-258D-4659-937A-B7AF5C8AB7E0}" type="parTrans" cxnId="{B4AC2587-9FF8-4CEE-8152-763261893C57}">
      <dgm:prSet/>
      <dgm:spPr/>
      <dgm:t>
        <a:bodyPr/>
        <a:lstStyle/>
        <a:p>
          <a:endParaRPr lang="en-US"/>
        </a:p>
      </dgm:t>
    </dgm:pt>
    <dgm:pt modelId="{3E1B82AA-ABD1-4401-AD26-13C289E34ED6}" type="sibTrans" cxnId="{B4AC2587-9FF8-4CEE-8152-763261893C57}">
      <dgm:prSet/>
      <dgm:spPr/>
      <dgm:t>
        <a:bodyPr/>
        <a:lstStyle/>
        <a:p>
          <a:endParaRPr lang="en-US"/>
        </a:p>
      </dgm:t>
    </dgm:pt>
    <dgm:pt modelId="{52A4D400-9042-43C2-9923-1ECD48364C6C}" type="asst">
      <dgm:prSet phldrT="[Text]"/>
      <dgm:spPr/>
      <dgm:t>
        <a:bodyPr/>
        <a:lstStyle/>
        <a:p>
          <a:r>
            <a:rPr lang="en-US" dirty="0"/>
            <a:t>Direct Numerical Simulations</a:t>
          </a:r>
        </a:p>
      </dgm:t>
    </dgm:pt>
    <dgm:pt modelId="{58FB1FB6-06F1-42B3-B9E4-659B69171DD7}" type="parTrans" cxnId="{4F8126A4-713B-441A-8924-FB52C1AC39C2}">
      <dgm:prSet/>
      <dgm:spPr/>
      <dgm:t>
        <a:bodyPr/>
        <a:lstStyle/>
        <a:p>
          <a:endParaRPr lang="en-US"/>
        </a:p>
      </dgm:t>
    </dgm:pt>
    <dgm:pt modelId="{504AB21E-EF42-48AA-9A6E-A38D5DF5372C}" type="sibTrans" cxnId="{4F8126A4-713B-441A-8924-FB52C1AC39C2}">
      <dgm:prSet/>
      <dgm:spPr/>
      <dgm:t>
        <a:bodyPr/>
        <a:lstStyle/>
        <a:p>
          <a:endParaRPr lang="en-US"/>
        </a:p>
      </dgm:t>
    </dgm:pt>
    <dgm:pt modelId="{84A52526-0788-49C6-B02C-AAEF68A38439}" type="asst">
      <dgm:prSet phldrT="[Text]"/>
      <dgm:spPr/>
      <dgm:t>
        <a:bodyPr/>
        <a:lstStyle/>
        <a:p>
          <a:r>
            <a:rPr lang="en-US" dirty="0"/>
            <a:t>Flow Feature Extraction/ROMs</a:t>
          </a:r>
        </a:p>
      </dgm:t>
    </dgm:pt>
    <dgm:pt modelId="{E6E8B7D0-F218-4B7E-A207-A98D33C4A909}" type="parTrans" cxnId="{0C109BAA-B7FF-4810-943E-EE14E6AD4D38}">
      <dgm:prSet/>
      <dgm:spPr/>
      <dgm:t>
        <a:bodyPr/>
        <a:lstStyle/>
        <a:p>
          <a:endParaRPr lang="en-US"/>
        </a:p>
      </dgm:t>
    </dgm:pt>
    <dgm:pt modelId="{31F8A2AD-98F1-4D3B-8895-3C18454E4FBB}" type="sibTrans" cxnId="{0C109BAA-B7FF-4810-943E-EE14E6AD4D38}">
      <dgm:prSet/>
      <dgm:spPr/>
      <dgm:t>
        <a:bodyPr/>
        <a:lstStyle/>
        <a:p>
          <a:endParaRPr lang="en-US"/>
        </a:p>
      </dgm:t>
    </dgm:pt>
    <dgm:pt modelId="{C5EF9140-FBA7-4EAA-BFBC-81564CD6DAD6}" type="asst">
      <dgm:prSet phldrT="[Text]"/>
      <dgm:spPr/>
      <dgm:t>
        <a:bodyPr/>
        <a:lstStyle/>
        <a:p>
          <a:r>
            <a:rPr lang="en-US"/>
            <a:t>Optimization</a:t>
          </a:r>
          <a:endParaRPr lang="en-US" dirty="0"/>
        </a:p>
      </dgm:t>
    </dgm:pt>
    <dgm:pt modelId="{61DAFC67-EAED-46E4-9846-DA3EF062BAE3}" type="sibTrans" cxnId="{8993B32F-E383-4CC1-9CD9-89B79FD07A4A}">
      <dgm:prSet/>
      <dgm:spPr/>
      <dgm:t>
        <a:bodyPr/>
        <a:lstStyle/>
        <a:p>
          <a:endParaRPr lang="en-US"/>
        </a:p>
      </dgm:t>
    </dgm:pt>
    <dgm:pt modelId="{ED190F25-0FA4-4DF1-89C0-8DD17710028E}" type="parTrans" cxnId="{8993B32F-E383-4CC1-9CD9-89B79FD07A4A}">
      <dgm:prSet/>
      <dgm:spPr/>
      <dgm:t>
        <a:bodyPr/>
        <a:lstStyle/>
        <a:p>
          <a:endParaRPr lang="en-US"/>
        </a:p>
      </dgm:t>
    </dgm:pt>
    <dgm:pt modelId="{7727665C-27DF-41BB-9C11-16E6EE4E361F}" type="pres">
      <dgm:prSet presAssocID="{35846E11-0DC8-485F-84CE-CAE52113A0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6E8017-1308-4DE1-8338-432EB9BB9309}" type="pres">
      <dgm:prSet presAssocID="{35846E11-0DC8-485F-84CE-CAE52113A030}" presName="hierFlow" presStyleCnt="0"/>
      <dgm:spPr/>
    </dgm:pt>
    <dgm:pt modelId="{F2FB55B2-4D70-4D83-8CAC-FF273119B6A4}" type="pres">
      <dgm:prSet presAssocID="{35846E11-0DC8-485F-84CE-CAE52113A0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5235ADA-612A-4C72-9743-CF1B60F086E8}" type="pres">
      <dgm:prSet presAssocID="{B8BD26B5-C371-4598-B2CF-E981CF60601E}" presName="Name14" presStyleCnt="0"/>
      <dgm:spPr/>
    </dgm:pt>
    <dgm:pt modelId="{C8C38F6A-C922-40F8-9A65-7DA3769366D4}" type="pres">
      <dgm:prSet presAssocID="{B8BD26B5-C371-4598-B2CF-E981CF60601E}" presName="level1Shape" presStyleLbl="node0" presStyleIdx="0" presStyleCnt="1" custLinFactNeighborX="-84176" custLinFactNeighborY="2698">
        <dgm:presLayoutVars>
          <dgm:chPref val="3"/>
        </dgm:presLayoutVars>
      </dgm:prSet>
      <dgm:spPr/>
    </dgm:pt>
    <dgm:pt modelId="{5486C434-202B-4ABF-A105-DFBA9E7C5419}" type="pres">
      <dgm:prSet presAssocID="{B8BD26B5-C371-4598-B2CF-E981CF60601E}" presName="hierChild2" presStyleCnt="0"/>
      <dgm:spPr/>
    </dgm:pt>
    <dgm:pt modelId="{175E5D05-02D8-4DEC-B559-6B92C6416884}" type="pres">
      <dgm:prSet presAssocID="{E62DFE2C-AC1E-45FB-A8F9-83A23D40935A}" presName="Name19" presStyleLbl="parChTrans1D2" presStyleIdx="0" presStyleCnt="3"/>
      <dgm:spPr/>
    </dgm:pt>
    <dgm:pt modelId="{1E9380AB-353A-4577-869E-765B36F23212}" type="pres">
      <dgm:prSet presAssocID="{1380DD0D-16AB-4621-9302-691E586673CA}" presName="Name21" presStyleCnt="0"/>
      <dgm:spPr/>
    </dgm:pt>
    <dgm:pt modelId="{67BAB1E0-D404-4C77-B90A-F40489E7A606}" type="pres">
      <dgm:prSet presAssocID="{1380DD0D-16AB-4621-9302-691E586673CA}" presName="level2Shape" presStyleLbl="asst1" presStyleIdx="0" presStyleCnt="6" custLinFactX="-20869" custLinFactNeighborX="-100000" custLinFactNeighborY="18"/>
      <dgm:spPr/>
    </dgm:pt>
    <dgm:pt modelId="{60DCC969-CE3D-4069-82FB-DA21FD0C91F4}" type="pres">
      <dgm:prSet presAssocID="{1380DD0D-16AB-4621-9302-691E586673CA}" presName="hierChild3" presStyleCnt="0"/>
      <dgm:spPr/>
    </dgm:pt>
    <dgm:pt modelId="{981A721B-8ECA-48DD-937C-73D9BA6C0445}" type="pres">
      <dgm:prSet presAssocID="{3CFFAA06-258D-4659-937A-B7AF5C8AB7E0}" presName="Name19" presStyleLbl="parChTrans1D3" presStyleIdx="0" presStyleCnt="3"/>
      <dgm:spPr/>
    </dgm:pt>
    <dgm:pt modelId="{71D7C630-7DDD-4B94-AC48-DF1845134018}" type="pres">
      <dgm:prSet presAssocID="{5669CC6B-6BEF-449C-BE01-2EF8E97FB0CE}" presName="Name21" presStyleCnt="0"/>
      <dgm:spPr/>
    </dgm:pt>
    <dgm:pt modelId="{7ED3A060-1879-4D08-9592-60CA56648339}" type="pres">
      <dgm:prSet presAssocID="{5669CC6B-6BEF-449C-BE01-2EF8E97FB0CE}" presName="level2Shape" presStyleLbl="asst1" presStyleIdx="1" presStyleCnt="6" custLinFactNeighborX="-61129" custLinFactNeighborY="-2159"/>
      <dgm:spPr/>
    </dgm:pt>
    <dgm:pt modelId="{44C9D2E7-289A-45DD-9EAF-449CC7B76E4B}" type="pres">
      <dgm:prSet presAssocID="{5669CC6B-6BEF-449C-BE01-2EF8E97FB0CE}" presName="hierChild3" presStyleCnt="0"/>
      <dgm:spPr/>
    </dgm:pt>
    <dgm:pt modelId="{634B1870-D5A3-4F49-A26B-02ABAA061D48}" type="pres">
      <dgm:prSet presAssocID="{58FB1FB6-06F1-42B3-B9E4-659B69171DD7}" presName="Name19" presStyleLbl="parChTrans1D3" presStyleIdx="1" presStyleCnt="3"/>
      <dgm:spPr/>
    </dgm:pt>
    <dgm:pt modelId="{AF04115A-DECE-493A-892B-528AC53C69DD}" type="pres">
      <dgm:prSet presAssocID="{52A4D400-9042-43C2-9923-1ECD48364C6C}" presName="Name21" presStyleCnt="0"/>
      <dgm:spPr/>
    </dgm:pt>
    <dgm:pt modelId="{421BC729-2B1B-4284-B320-674C327C2E0C}" type="pres">
      <dgm:prSet presAssocID="{52A4D400-9042-43C2-9923-1ECD48364C6C}" presName="level2Shape" presStyleLbl="asst1" presStyleIdx="2" presStyleCnt="6" custLinFactNeighborX="-80220" custLinFactNeighborY="-2698"/>
      <dgm:spPr/>
    </dgm:pt>
    <dgm:pt modelId="{90E1260A-ECB5-4A7A-84B4-7996A46F15F3}" type="pres">
      <dgm:prSet presAssocID="{52A4D400-9042-43C2-9923-1ECD48364C6C}" presName="hierChild3" presStyleCnt="0"/>
      <dgm:spPr/>
    </dgm:pt>
    <dgm:pt modelId="{702CB035-C2B7-4E2C-8462-875A54623F88}" type="pres">
      <dgm:prSet presAssocID="{E6E8B7D0-F218-4B7E-A207-A98D33C4A909}" presName="Name19" presStyleLbl="parChTrans1D3" presStyleIdx="2" presStyleCnt="3"/>
      <dgm:spPr/>
    </dgm:pt>
    <dgm:pt modelId="{6FEF07E8-50FB-4F3B-8719-0BF68061B9B2}" type="pres">
      <dgm:prSet presAssocID="{84A52526-0788-49C6-B02C-AAEF68A38439}" presName="Name21" presStyleCnt="0"/>
      <dgm:spPr/>
    </dgm:pt>
    <dgm:pt modelId="{F8153BF6-6CBC-495F-85F0-065ACE88F254}" type="pres">
      <dgm:prSet presAssocID="{84A52526-0788-49C6-B02C-AAEF68A38439}" presName="level2Shape" presStyleLbl="asst1" presStyleIdx="3" presStyleCnt="6" custLinFactNeighborX="-99645" custLinFactNeighborY="-2698"/>
      <dgm:spPr/>
    </dgm:pt>
    <dgm:pt modelId="{3E3365FA-E4C6-4A0F-AD1B-D579283D09D8}" type="pres">
      <dgm:prSet presAssocID="{84A52526-0788-49C6-B02C-AAEF68A38439}" presName="hierChild3" presStyleCnt="0"/>
      <dgm:spPr/>
    </dgm:pt>
    <dgm:pt modelId="{FBE70230-72F7-4FA2-8082-8BE9D67C745D}" type="pres">
      <dgm:prSet presAssocID="{C0F7B450-7F45-427C-8775-4B926886F920}" presName="Name19" presStyleLbl="parChTrans1D2" presStyleIdx="1" presStyleCnt="3"/>
      <dgm:spPr/>
    </dgm:pt>
    <dgm:pt modelId="{38DD6F56-E064-46DB-B182-0F2F8A333C70}" type="pres">
      <dgm:prSet presAssocID="{51899D44-88DD-4713-BDE7-13F0F4443C53}" presName="Name21" presStyleCnt="0"/>
      <dgm:spPr/>
    </dgm:pt>
    <dgm:pt modelId="{F8AA035B-0D93-4DEE-9CAA-4296A6662BAE}" type="pres">
      <dgm:prSet presAssocID="{51899D44-88DD-4713-BDE7-13F0F4443C53}" presName="level2Shape" presStyleLbl="asst1" presStyleIdx="4" presStyleCnt="6" custLinFactNeighborX="-86344" custLinFactNeighborY="18"/>
      <dgm:spPr/>
    </dgm:pt>
    <dgm:pt modelId="{AF29D72F-CD76-4A20-9FE7-99FF91624FB5}" type="pres">
      <dgm:prSet presAssocID="{51899D44-88DD-4713-BDE7-13F0F4443C53}" presName="hierChild3" presStyleCnt="0"/>
      <dgm:spPr/>
    </dgm:pt>
    <dgm:pt modelId="{6F161A7B-6626-47B8-995A-536768D44568}" type="pres">
      <dgm:prSet presAssocID="{ED190F25-0FA4-4DF1-89C0-8DD17710028E}" presName="Name19" presStyleLbl="parChTrans1D2" presStyleIdx="2" presStyleCnt="3"/>
      <dgm:spPr/>
    </dgm:pt>
    <dgm:pt modelId="{F818B63F-B69F-4D8D-89F4-0A656EBF6247}" type="pres">
      <dgm:prSet presAssocID="{C5EF9140-FBA7-4EAA-BFBC-81564CD6DAD6}" presName="Name21" presStyleCnt="0"/>
      <dgm:spPr/>
    </dgm:pt>
    <dgm:pt modelId="{A81774EB-8C92-41E6-A68F-2BFD09B779BF}" type="pres">
      <dgm:prSet presAssocID="{C5EF9140-FBA7-4EAA-BFBC-81564CD6DAD6}" presName="level2Shape" presStyleLbl="asst1" presStyleIdx="5" presStyleCnt="6" custLinFactNeighborX="-51081" custLinFactNeighborY="18"/>
      <dgm:spPr/>
    </dgm:pt>
    <dgm:pt modelId="{E277D5E4-A3B0-45AD-B615-19D6F9FFCCFC}" type="pres">
      <dgm:prSet presAssocID="{C5EF9140-FBA7-4EAA-BFBC-81564CD6DAD6}" presName="hierChild3" presStyleCnt="0"/>
      <dgm:spPr/>
    </dgm:pt>
    <dgm:pt modelId="{AFB1BF3D-0B80-4312-B8B8-34DF59F7DAB2}" type="pres">
      <dgm:prSet presAssocID="{35846E11-0DC8-485F-84CE-CAE52113A030}" presName="bgShapesFlow" presStyleCnt="0"/>
      <dgm:spPr/>
    </dgm:pt>
  </dgm:ptLst>
  <dgm:cxnLst>
    <dgm:cxn modelId="{24305724-7387-4D39-B8F5-63E0A0F02F7C}" type="presOf" srcId="{E62DFE2C-AC1E-45FB-A8F9-83A23D40935A}" destId="{175E5D05-02D8-4DEC-B559-6B92C6416884}" srcOrd="0" destOrd="0" presId="urn:microsoft.com/office/officeart/2005/8/layout/hierarchy6"/>
    <dgm:cxn modelId="{4D4FA42B-E49F-4307-B7C4-A05BD97A70A6}" type="presOf" srcId="{ED190F25-0FA4-4DF1-89C0-8DD17710028E}" destId="{6F161A7B-6626-47B8-995A-536768D44568}" srcOrd="0" destOrd="0" presId="urn:microsoft.com/office/officeart/2005/8/layout/hierarchy6"/>
    <dgm:cxn modelId="{1443892D-3ECE-41F7-8DC3-C831C3987633}" srcId="{B8BD26B5-C371-4598-B2CF-E981CF60601E}" destId="{51899D44-88DD-4713-BDE7-13F0F4443C53}" srcOrd="1" destOrd="0" parTransId="{C0F7B450-7F45-427C-8775-4B926886F920}" sibTransId="{B04B1E07-5EE1-4242-A63D-94D901AA99F3}"/>
    <dgm:cxn modelId="{F9655E2E-3692-4A96-9A56-5E6DEA68C16C}" type="presOf" srcId="{51899D44-88DD-4713-BDE7-13F0F4443C53}" destId="{F8AA035B-0D93-4DEE-9CAA-4296A6662BAE}" srcOrd="0" destOrd="0" presId="urn:microsoft.com/office/officeart/2005/8/layout/hierarchy6"/>
    <dgm:cxn modelId="{8993B32F-E383-4CC1-9CD9-89B79FD07A4A}" srcId="{B8BD26B5-C371-4598-B2CF-E981CF60601E}" destId="{C5EF9140-FBA7-4EAA-BFBC-81564CD6DAD6}" srcOrd="2" destOrd="0" parTransId="{ED190F25-0FA4-4DF1-89C0-8DD17710028E}" sibTransId="{61DAFC67-EAED-46E4-9846-DA3EF062BAE3}"/>
    <dgm:cxn modelId="{D6ACC25C-1411-4F81-A787-C29BFBCE7DB3}" type="presOf" srcId="{3CFFAA06-258D-4659-937A-B7AF5C8AB7E0}" destId="{981A721B-8ECA-48DD-937C-73D9BA6C0445}" srcOrd="0" destOrd="0" presId="urn:microsoft.com/office/officeart/2005/8/layout/hierarchy6"/>
    <dgm:cxn modelId="{E69EDB5E-F335-4F30-8E7C-DEFC402BFD51}" type="presOf" srcId="{1380DD0D-16AB-4621-9302-691E586673CA}" destId="{67BAB1E0-D404-4C77-B90A-F40489E7A606}" srcOrd="0" destOrd="0" presId="urn:microsoft.com/office/officeart/2005/8/layout/hierarchy6"/>
    <dgm:cxn modelId="{275CDE5E-6333-451F-9F58-BE6F16572866}" type="presOf" srcId="{52A4D400-9042-43C2-9923-1ECD48364C6C}" destId="{421BC729-2B1B-4284-B320-674C327C2E0C}" srcOrd="0" destOrd="0" presId="urn:microsoft.com/office/officeart/2005/8/layout/hierarchy6"/>
    <dgm:cxn modelId="{0DC56E6E-7B36-4032-9CEE-3EB32E935554}" type="presOf" srcId="{84A52526-0788-49C6-B02C-AAEF68A38439}" destId="{F8153BF6-6CBC-495F-85F0-065ACE88F254}" srcOrd="0" destOrd="0" presId="urn:microsoft.com/office/officeart/2005/8/layout/hierarchy6"/>
    <dgm:cxn modelId="{2ED6816E-1644-430F-B3B6-D459513B40E5}" type="presOf" srcId="{C5EF9140-FBA7-4EAA-BFBC-81564CD6DAD6}" destId="{A81774EB-8C92-41E6-A68F-2BFD09B779BF}" srcOrd="0" destOrd="0" presId="urn:microsoft.com/office/officeart/2005/8/layout/hierarchy6"/>
    <dgm:cxn modelId="{DC947272-B0D2-4869-B9D0-D136E4F466A7}" srcId="{B8BD26B5-C371-4598-B2CF-E981CF60601E}" destId="{1380DD0D-16AB-4621-9302-691E586673CA}" srcOrd="0" destOrd="0" parTransId="{E62DFE2C-AC1E-45FB-A8F9-83A23D40935A}" sibTransId="{96AEA228-903E-49CF-8746-462AEADD25F8}"/>
    <dgm:cxn modelId="{B4AC2587-9FF8-4CEE-8152-763261893C57}" srcId="{1380DD0D-16AB-4621-9302-691E586673CA}" destId="{5669CC6B-6BEF-449C-BE01-2EF8E97FB0CE}" srcOrd="0" destOrd="0" parTransId="{3CFFAA06-258D-4659-937A-B7AF5C8AB7E0}" sibTransId="{3E1B82AA-ABD1-4401-AD26-13C289E34ED6}"/>
    <dgm:cxn modelId="{FE24B499-A311-4F9A-BB0E-EF1B31AD319B}" type="presOf" srcId="{58FB1FB6-06F1-42B3-B9E4-659B69171DD7}" destId="{634B1870-D5A3-4F49-A26B-02ABAA061D48}" srcOrd="0" destOrd="0" presId="urn:microsoft.com/office/officeart/2005/8/layout/hierarchy6"/>
    <dgm:cxn modelId="{60A9F09B-3109-4F29-A0A4-78C4ED03BA5D}" srcId="{35846E11-0DC8-485F-84CE-CAE52113A030}" destId="{B8BD26B5-C371-4598-B2CF-E981CF60601E}" srcOrd="0" destOrd="0" parTransId="{817B757E-AC93-4118-BAC4-BA70DA758B6B}" sibTransId="{FCED9FC8-B4DE-4943-9BE5-FD3B9203E846}"/>
    <dgm:cxn modelId="{A279179D-9390-4D7C-ADB4-90122A8FA5DF}" type="presOf" srcId="{C0F7B450-7F45-427C-8775-4B926886F920}" destId="{FBE70230-72F7-4FA2-8082-8BE9D67C745D}" srcOrd="0" destOrd="0" presId="urn:microsoft.com/office/officeart/2005/8/layout/hierarchy6"/>
    <dgm:cxn modelId="{CEC093A1-6B5A-4A8D-95C8-4D1542C0BE87}" type="presOf" srcId="{B8BD26B5-C371-4598-B2CF-E981CF60601E}" destId="{C8C38F6A-C922-40F8-9A65-7DA3769366D4}" srcOrd="0" destOrd="0" presId="urn:microsoft.com/office/officeart/2005/8/layout/hierarchy6"/>
    <dgm:cxn modelId="{4F8126A4-713B-441A-8924-FB52C1AC39C2}" srcId="{1380DD0D-16AB-4621-9302-691E586673CA}" destId="{52A4D400-9042-43C2-9923-1ECD48364C6C}" srcOrd="1" destOrd="0" parTransId="{58FB1FB6-06F1-42B3-B9E4-659B69171DD7}" sibTransId="{504AB21E-EF42-48AA-9A6E-A38D5DF5372C}"/>
    <dgm:cxn modelId="{0C109BAA-B7FF-4810-943E-EE14E6AD4D38}" srcId="{1380DD0D-16AB-4621-9302-691E586673CA}" destId="{84A52526-0788-49C6-B02C-AAEF68A38439}" srcOrd="2" destOrd="0" parTransId="{E6E8B7D0-F218-4B7E-A207-A98D33C4A909}" sibTransId="{31F8A2AD-98F1-4D3B-8895-3C18454E4FBB}"/>
    <dgm:cxn modelId="{BD4460D1-8E44-403A-B319-487E6747E820}" type="presOf" srcId="{35846E11-0DC8-485F-84CE-CAE52113A030}" destId="{7727665C-27DF-41BB-9C11-16E6EE4E361F}" srcOrd="0" destOrd="0" presId="urn:microsoft.com/office/officeart/2005/8/layout/hierarchy6"/>
    <dgm:cxn modelId="{41785CEA-316A-494F-88C3-1F84F36CFFCE}" type="presOf" srcId="{E6E8B7D0-F218-4B7E-A207-A98D33C4A909}" destId="{702CB035-C2B7-4E2C-8462-875A54623F88}" srcOrd="0" destOrd="0" presId="urn:microsoft.com/office/officeart/2005/8/layout/hierarchy6"/>
    <dgm:cxn modelId="{CEAC0DF3-D463-462B-825A-CE9044798ED7}" type="presOf" srcId="{5669CC6B-6BEF-449C-BE01-2EF8E97FB0CE}" destId="{7ED3A060-1879-4D08-9592-60CA56648339}" srcOrd="0" destOrd="0" presId="urn:microsoft.com/office/officeart/2005/8/layout/hierarchy6"/>
    <dgm:cxn modelId="{BDDC883F-FE6C-4785-A072-0BDD6039C224}" type="presParOf" srcId="{7727665C-27DF-41BB-9C11-16E6EE4E361F}" destId="{856E8017-1308-4DE1-8338-432EB9BB9309}" srcOrd="0" destOrd="0" presId="urn:microsoft.com/office/officeart/2005/8/layout/hierarchy6"/>
    <dgm:cxn modelId="{C199230B-8398-4770-ACDF-56B7747037BF}" type="presParOf" srcId="{856E8017-1308-4DE1-8338-432EB9BB9309}" destId="{F2FB55B2-4D70-4D83-8CAC-FF273119B6A4}" srcOrd="0" destOrd="0" presId="urn:microsoft.com/office/officeart/2005/8/layout/hierarchy6"/>
    <dgm:cxn modelId="{6AC6A6DC-D15F-44C3-921E-E2FAE72BDF40}" type="presParOf" srcId="{F2FB55B2-4D70-4D83-8CAC-FF273119B6A4}" destId="{A5235ADA-612A-4C72-9743-CF1B60F086E8}" srcOrd="0" destOrd="0" presId="urn:microsoft.com/office/officeart/2005/8/layout/hierarchy6"/>
    <dgm:cxn modelId="{C4B88E73-EF5D-488B-BC01-E256C4A6ED21}" type="presParOf" srcId="{A5235ADA-612A-4C72-9743-CF1B60F086E8}" destId="{C8C38F6A-C922-40F8-9A65-7DA3769366D4}" srcOrd="0" destOrd="0" presId="urn:microsoft.com/office/officeart/2005/8/layout/hierarchy6"/>
    <dgm:cxn modelId="{6772F31A-76DC-45EC-BCEE-95CEBE203412}" type="presParOf" srcId="{A5235ADA-612A-4C72-9743-CF1B60F086E8}" destId="{5486C434-202B-4ABF-A105-DFBA9E7C5419}" srcOrd="1" destOrd="0" presId="urn:microsoft.com/office/officeart/2005/8/layout/hierarchy6"/>
    <dgm:cxn modelId="{119BB742-A5EC-4EAB-9D40-26DC83111919}" type="presParOf" srcId="{5486C434-202B-4ABF-A105-DFBA9E7C5419}" destId="{175E5D05-02D8-4DEC-B559-6B92C6416884}" srcOrd="0" destOrd="0" presId="urn:microsoft.com/office/officeart/2005/8/layout/hierarchy6"/>
    <dgm:cxn modelId="{30A01C16-5819-48EA-8C0D-CD1542EC335C}" type="presParOf" srcId="{5486C434-202B-4ABF-A105-DFBA9E7C5419}" destId="{1E9380AB-353A-4577-869E-765B36F23212}" srcOrd="1" destOrd="0" presId="urn:microsoft.com/office/officeart/2005/8/layout/hierarchy6"/>
    <dgm:cxn modelId="{6878C763-F925-402C-9744-D506FE09E237}" type="presParOf" srcId="{1E9380AB-353A-4577-869E-765B36F23212}" destId="{67BAB1E0-D404-4C77-B90A-F40489E7A606}" srcOrd="0" destOrd="0" presId="urn:microsoft.com/office/officeart/2005/8/layout/hierarchy6"/>
    <dgm:cxn modelId="{2225AE9C-1B82-4BD7-8805-DEA57E092E85}" type="presParOf" srcId="{1E9380AB-353A-4577-869E-765B36F23212}" destId="{60DCC969-CE3D-4069-82FB-DA21FD0C91F4}" srcOrd="1" destOrd="0" presId="urn:microsoft.com/office/officeart/2005/8/layout/hierarchy6"/>
    <dgm:cxn modelId="{9F90960B-D8A4-49F3-A686-3A15C04B8AA5}" type="presParOf" srcId="{60DCC969-CE3D-4069-82FB-DA21FD0C91F4}" destId="{981A721B-8ECA-48DD-937C-73D9BA6C0445}" srcOrd="0" destOrd="0" presId="urn:microsoft.com/office/officeart/2005/8/layout/hierarchy6"/>
    <dgm:cxn modelId="{42702AE6-B390-4AAB-A3EA-08BD48BD52F9}" type="presParOf" srcId="{60DCC969-CE3D-4069-82FB-DA21FD0C91F4}" destId="{71D7C630-7DDD-4B94-AC48-DF1845134018}" srcOrd="1" destOrd="0" presId="urn:microsoft.com/office/officeart/2005/8/layout/hierarchy6"/>
    <dgm:cxn modelId="{A3174DFD-0323-44F8-AF5E-BF633BB81955}" type="presParOf" srcId="{71D7C630-7DDD-4B94-AC48-DF1845134018}" destId="{7ED3A060-1879-4D08-9592-60CA56648339}" srcOrd="0" destOrd="0" presId="urn:microsoft.com/office/officeart/2005/8/layout/hierarchy6"/>
    <dgm:cxn modelId="{4242CC67-C8F7-413C-87BA-D6F9865B37F5}" type="presParOf" srcId="{71D7C630-7DDD-4B94-AC48-DF1845134018}" destId="{44C9D2E7-289A-45DD-9EAF-449CC7B76E4B}" srcOrd="1" destOrd="0" presId="urn:microsoft.com/office/officeart/2005/8/layout/hierarchy6"/>
    <dgm:cxn modelId="{CC58CA6E-505A-4E6C-8F98-ACFD685502A6}" type="presParOf" srcId="{60DCC969-CE3D-4069-82FB-DA21FD0C91F4}" destId="{634B1870-D5A3-4F49-A26B-02ABAA061D48}" srcOrd="2" destOrd="0" presId="urn:microsoft.com/office/officeart/2005/8/layout/hierarchy6"/>
    <dgm:cxn modelId="{2D48E68B-6A82-4BA1-9A05-1B8F7D686DD6}" type="presParOf" srcId="{60DCC969-CE3D-4069-82FB-DA21FD0C91F4}" destId="{AF04115A-DECE-493A-892B-528AC53C69DD}" srcOrd="3" destOrd="0" presId="urn:microsoft.com/office/officeart/2005/8/layout/hierarchy6"/>
    <dgm:cxn modelId="{0C23B302-1F20-490D-8B32-6922441D79D5}" type="presParOf" srcId="{AF04115A-DECE-493A-892B-528AC53C69DD}" destId="{421BC729-2B1B-4284-B320-674C327C2E0C}" srcOrd="0" destOrd="0" presId="urn:microsoft.com/office/officeart/2005/8/layout/hierarchy6"/>
    <dgm:cxn modelId="{AAC4E27C-E302-44A7-BC85-FCB194A4946F}" type="presParOf" srcId="{AF04115A-DECE-493A-892B-528AC53C69DD}" destId="{90E1260A-ECB5-4A7A-84B4-7996A46F15F3}" srcOrd="1" destOrd="0" presId="urn:microsoft.com/office/officeart/2005/8/layout/hierarchy6"/>
    <dgm:cxn modelId="{6E9BEF36-6508-43BB-B605-762A06CF8E49}" type="presParOf" srcId="{60DCC969-CE3D-4069-82FB-DA21FD0C91F4}" destId="{702CB035-C2B7-4E2C-8462-875A54623F88}" srcOrd="4" destOrd="0" presId="urn:microsoft.com/office/officeart/2005/8/layout/hierarchy6"/>
    <dgm:cxn modelId="{64DE39B7-5CAF-49C7-87BA-FFE42B5689A7}" type="presParOf" srcId="{60DCC969-CE3D-4069-82FB-DA21FD0C91F4}" destId="{6FEF07E8-50FB-4F3B-8719-0BF68061B9B2}" srcOrd="5" destOrd="0" presId="urn:microsoft.com/office/officeart/2005/8/layout/hierarchy6"/>
    <dgm:cxn modelId="{CC81AA39-41BA-41D2-B6C2-97C15D2F4577}" type="presParOf" srcId="{6FEF07E8-50FB-4F3B-8719-0BF68061B9B2}" destId="{F8153BF6-6CBC-495F-85F0-065ACE88F254}" srcOrd="0" destOrd="0" presId="urn:microsoft.com/office/officeart/2005/8/layout/hierarchy6"/>
    <dgm:cxn modelId="{43356DF0-8B57-4D1C-BD37-1F94D3F33189}" type="presParOf" srcId="{6FEF07E8-50FB-4F3B-8719-0BF68061B9B2}" destId="{3E3365FA-E4C6-4A0F-AD1B-D579283D09D8}" srcOrd="1" destOrd="0" presId="urn:microsoft.com/office/officeart/2005/8/layout/hierarchy6"/>
    <dgm:cxn modelId="{5208BCFD-BD0A-45E5-BF3E-37BD99404D87}" type="presParOf" srcId="{5486C434-202B-4ABF-A105-DFBA9E7C5419}" destId="{FBE70230-72F7-4FA2-8082-8BE9D67C745D}" srcOrd="2" destOrd="0" presId="urn:microsoft.com/office/officeart/2005/8/layout/hierarchy6"/>
    <dgm:cxn modelId="{1DCE3562-360F-44C3-A8A9-CE8695ABE7A0}" type="presParOf" srcId="{5486C434-202B-4ABF-A105-DFBA9E7C5419}" destId="{38DD6F56-E064-46DB-B182-0F2F8A333C70}" srcOrd="3" destOrd="0" presId="urn:microsoft.com/office/officeart/2005/8/layout/hierarchy6"/>
    <dgm:cxn modelId="{3C3A7A32-C7F1-4FF2-BBD7-3F50F5AB560A}" type="presParOf" srcId="{38DD6F56-E064-46DB-B182-0F2F8A333C70}" destId="{F8AA035B-0D93-4DEE-9CAA-4296A6662BAE}" srcOrd="0" destOrd="0" presId="urn:microsoft.com/office/officeart/2005/8/layout/hierarchy6"/>
    <dgm:cxn modelId="{95E5FA61-3D27-4B78-939E-6CAA03BD2745}" type="presParOf" srcId="{38DD6F56-E064-46DB-B182-0F2F8A333C70}" destId="{AF29D72F-CD76-4A20-9FE7-99FF91624FB5}" srcOrd="1" destOrd="0" presId="urn:microsoft.com/office/officeart/2005/8/layout/hierarchy6"/>
    <dgm:cxn modelId="{5B10E521-95CB-4B2A-AC10-F261880661F3}" type="presParOf" srcId="{5486C434-202B-4ABF-A105-DFBA9E7C5419}" destId="{6F161A7B-6626-47B8-995A-536768D44568}" srcOrd="4" destOrd="0" presId="urn:microsoft.com/office/officeart/2005/8/layout/hierarchy6"/>
    <dgm:cxn modelId="{E1357BB3-8FBD-42CA-B087-656AD6CC7936}" type="presParOf" srcId="{5486C434-202B-4ABF-A105-DFBA9E7C5419}" destId="{F818B63F-B69F-4D8D-89F4-0A656EBF6247}" srcOrd="5" destOrd="0" presId="urn:microsoft.com/office/officeart/2005/8/layout/hierarchy6"/>
    <dgm:cxn modelId="{D28D94CD-5A03-4A51-9B6F-36D361A142B1}" type="presParOf" srcId="{F818B63F-B69F-4D8D-89F4-0A656EBF6247}" destId="{A81774EB-8C92-41E6-A68F-2BFD09B779BF}" srcOrd="0" destOrd="0" presId="urn:microsoft.com/office/officeart/2005/8/layout/hierarchy6"/>
    <dgm:cxn modelId="{38A15D76-91AD-47DF-A44A-DACEAE9A17FB}" type="presParOf" srcId="{F818B63F-B69F-4D8D-89F4-0A656EBF6247}" destId="{E277D5E4-A3B0-45AD-B615-19D6F9FFCCFC}" srcOrd="1" destOrd="0" presId="urn:microsoft.com/office/officeart/2005/8/layout/hierarchy6"/>
    <dgm:cxn modelId="{21484500-34C7-4A26-9A05-88E45F308C2E}" type="presParOf" srcId="{7727665C-27DF-41BB-9C11-16E6EE4E361F}" destId="{AFB1BF3D-0B80-4312-B8B8-34DF59F7DAB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E7D760-E331-471D-8838-065B931EC86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47F0E8-846E-4D94-A68A-2CC68853517B}">
      <dgm:prSet phldrT="[Text]"/>
      <dgm:spPr/>
      <dgm:t>
        <a:bodyPr/>
        <a:lstStyle/>
        <a:p>
          <a:r>
            <a:rPr lang="en-US" dirty="0"/>
            <a:t>Domain Knowledge</a:t>
          </a:r>
        </a:p>
      </dgm:t>
    </dgm:pt>
    <dgm:pt modelId="{AF0DB4FF-25E9-45A1-ACC8-F7A268329743}" type="parTrans" cxnId="{89A7BC02-7C78-4DFE-963A-70F2688B2C2E}">
      <dgm:prSet/>
      <dgm:spPr/>
      <dgm:t>
        <a:bodyPr/>
        <a:lstStyle/>
        <a:p>
          <a:endParaRPr lang="en-US"/>
        </a:p>
      </dgm:t>
    </dgm:pt>
    <dgm:pt modelId="{BF1D9368-1585-4FDC-969F-804D17AFA23A}" type="sibTrans" cxnId="{89A7BC02-7C78-4DFE-963A-70F2688B2C2E}">
      <dgm:prSet/>
      <dgm:spPr/>
      <dgm:t>
        <a:bodyPr/>
        <a:lstStyle/>
        <a:p>
          <a:endParaRPr lang="en-US"/>
        </a:p>
      </dgm:t>
    </dgm:pt>
    <dgm:pt modelId="{CF2996F5-C25B-4D5D-9D68-DA99CFE4A8F6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81D0CFBC-4E9A-4C43-97A4-F5A669DD78E7}" type="parTrans" cxnId="{DC2BB64E-4E2B-4A84-8651-DEA86B8EE988}">
      <dgm:prSet/>
      <dgm:spPr/>
      <dgm:t>
        <a:bodyPr/>
        <a:lstStyle/>
        <a:p>
          <a:endParaRPr lang="en-US"/>
        </a:p>
      </dgm:t>
    </dgm:pt>
    <dgm:pt modelId="{36739CBE-9370-42BA-B3F4-056C62370C75}" type="sibTrans" cxnId="{DC2BB64E-4E2B-4A84-8651-DEA86B8EE988}">
      <dgm:prSet/>
      <dgm:spPr/>
      <dgm:t>
        <a:bodyPr/>
        <a:lstStyle/>
        <a:p>
          <a:endParaRPr lang="en-US"/>
        </a:p>
      </dgm:t>
    </dgm:pt>
    <dgm:pt modelId="{B56ACFD3-8ADD-4619-9CDD-747A141AAC3C}">
      <dgm:prSet phldrT="[Text]"/>
      <dgm:spPr/>
      <dgm:t>
        <a:bodyPr/>
        <a:lstStyle/>
        <a:p>
          <a:r>
            <a:rPr lang="en-US" dirty="0"/>
            <a:t>CFD</a:t>
          </a:r>
        </a:p>
      </dgm:t>
    </dgm:pt>
    <dgm:pt modelId="{A2A0874D-1C3C-4807-B0E3-7389CA7966C1}" type="parTrans" cxnId="{5F3CD529-4E0F-4FB9-A269-AC33872253D1}">
      <dgm:prSet/>
      <dgm:spPr/>
      <dgm:t>
        <a:bodyPr/>
        <a:lstStyle/>
        <a:p>
          <a:endParaRPr lang="en-US"/>
        </a:p>
      </dgm:t>
    </dgm:pt>
    <dgm:pt modelId="{FFB4968F-A3EE-4EFF-8440-318C3BB46548}" type="sibTrans" cxnId="{5F3CD529-4E0F-4FB9-A269-AC33872253D1}">
      <dgm:prSet/>
      <dgm:spPr/>
      <dgm:t>
        <a:bodyPr/>
        <a:lstStyle/>
        <a:p>
          <a:endParaRPr lang="en-US"/>
        </a:p>
      </dgm:t>
    </dgm:pt>
    <dgm:pt modelId="{E321B904-73BD-43ED-889B-185C475F8B36}">
      <dgm:prSet phldrT="[Text]" custT="1"/>
      <dgm:spPr>
        <a:solidFill>
          <a:srgbClr val="FFC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Research Projects</a:t>
          </a:r>
        </a:p>
      </dgm:t>
    </dgm:pt>
    <dgm:pt modelId="{0ED99B2F-210D-46F3-99BA-5F59D0961232}" type="parTrans" cxnId="{4C918E69-235C-4DD1-B96C-048A2A7A4E25}">
      <dgm:prSet/>
      <dgm:spPr/>
      <dgm:t>
        <a:bodyPr/>
        <a:lstStyle/>
        <a:p>
          <a:endParaRPr lang="en-US"/>
        </a:p>
      </dgm:t>
    </dgm:pt>
    <dgm:pt modelId="{C26A434A-BAC2-4663-AFC8-3A20C16163B0}" type="sibTrans" cxnId="{4C918E69-235C-4DD1-B96C-048A2A7A4E25}">
      <dgm:prSet/>
      <dgm:spPr/>
      <dgm:t>
        <a:bodyPr/>
        <a:lstStyle/>
        <a:p>
          <a:endParaRPr lang="en-US"/>
        </a:p>
      </dgm:t>
    </dgm:pt>
    <dgm:pt modelId="{F16AC33C-0D64-4126-A607-A967E8C46432}" type="pres">
      <dgm:prSet presAssocID="{E3E7D760-E331-471D-8838-065B931EC862}" presName="Name0" presStyleCnt="0">
        <dgm:presLayoutVars>
          <dgm:chMax val="4"/>
          <dgm:resizeHandles val="exact"/>
        </dgm:presLayoutVars>
      </dgm:prSet>
      <dgm:spPr/>
    </dgm:pt>
    <dgm:pt modelId="{9D318FF5-2108-43BC-99B0-ADEA6CE8336B}" type="pres">
      <dgm:prSet presAssocID="{E3E7D760-E331-471D-8838-065B931EC862}" presName="ellipse" presStyleLbl="trBgShp" presStyleIdx="0" presStyleCnt="1" custLinFactNeighborX="-26226" custLinFactNeighborY="1578"/>
      <dgm:spPr/>
    </dgm:pt>
    <dgm:pt modelId="{FABCC4F7-1060-435E-98DC-C622732CC88D}" type="pres">
      <dgm:prSet presAssocID="{E3E7D760-E331-471D-8838-065B931EC862}" presName="arrow1" presStyleLbl="fgShp" presStyleIdx="0" presStyleCnt="1" custLinFactX="-24818" custLinFactNeighborX="-100000" custLinFactNeighborY="6199"/>
      <dgm:spPr/>
    </dgm:pt>
    <dgm:pt modelId="{DE024509-7982-4243-B318-F8DEBC0F91E7}" type="pres">
      <dgm:prSet presAssocID="{E3E7D760-E331-471D-8838-065B931EC862}" presName="rectangle" presStyleLbl="revTx" presStyleIdx="0" presStyleCnt="1" custScaleX="133589" custScaleY="126816" custLinFactNeighborX="-22491" custLinFactNeighborY="51545">
        <dgm:presLayoutVars>
          <dgm:bulletEnabled val="1"/>
        </dgm:presLayoutVars>
      </dgm:prSet>
      <dgm:spPr>
        <a:prstGeom prst="irregularSeal2">
          <a:avLst/>
        </a:prstGeom>
      </dgm:spPr>
    </dgm:pt>
    <dgm:pt modelId="{3019D20E-E224-472E-AF5F-7E30E7D471B0}" type="pres">
      <dgm:prSet presAssocID="{CF2996F5-C25B-4D5D-9D68-DA99CFE4A8F6}" presName="item1" presStyleLbl="node1" presStyleIdx="0" presStyleCnt="3" custLinFactNeighborX="-47002" custLinFactNeighborY="-16563">
        <dgm:presLayoutVars>
          <dgm:bulletEnabled val="1"/>
        </dgm:presLayoutVars>
      </dgm:prSet>
      <dgm:spPr/>
    </dgm:pt>
    <dgm:pt modelId="{02382689-9981-4072-98CD-197498C8FFD6}" type="pres">
      <dgm:prSet presAssocID="{B56ACFD3-8ADD-4619-9CDD-747A141AAC3C}" presName="item2" presStyleLbl="node1" presStyleIdx="1" presStyleCnt="3" custLinFactNeighborX="-61627" custLinFactNeighborY="-7462">
        <dgm:presLayoutVars>
          <dgm:bulletEnabled val="1"/>
        </dgm:presLayoutVars>
      </dgm:prSet>
      <dgm:spPr/>
    </dgm:pt>
    <dgm:pt modelId="{7C4A3296-6545-4BDD-BA2E-D0716122C929}" type="pres">
      <dgm:prSet presAssocID="{E321B904-73BD-43ED-889B-185C475F8B36}" presName="item3" presStyleLbl="node1" presStyleIdx="2" presStyleCnt="3" custLinFactNeighborX="84381" custLinFactNeighborY="55270">
        <dgm:presLayoutVars>
          <dgm:bulletEnabled val="1"/>
        </dgm:presLayoutVars>
      </dgm:prSet>
      <dgm:spPr/>
    </dgm:pt>
    <dgm:pt modelId="{3032B366-58DB-4F45-B24A-D33EBF42DC65}" type="pres">
      <dgm:prSet presAssocID="{E3E7D760-E331-471D-8838-065B931EC862}" presName="funnel" presStyleLbl="trAlignAcc1" presStyleIdx="0" presStyleCnt="1" custLinFactNeighborX="-92871" custLinFactNeighborY="439"/>
      <dgm:spPr/>
    </dgm:pt>
  </dgm:ptLst>
  <dgm:cxnLst>
    <dgm:cxn modelId="{89A7BC02-7C78-4DFE-963A-70F2688B2C2E}" srcId="{E3E7D760-E331-471D-8838-065B931EC862}" destId="{F547F0E8-846E-4D94-A68A-2CC68853517B}" srcOrd="0" destOrd="0" parTransId="{AF0DB4FF-25E9-45A1-ACC8-F7A268329743}" sibTransId="{BF1D9368-1585-4FDC-969F-804D17AFA23A}"/>
    <dgm:cxn modelId="{17FE8404-089C-40CB-AA3A-F8521D88BA9B}" type="presOf" srcId="{B56ACFD3-8ADD-4619-9CDD-747A141AAC3C}" destId="{3019D20E-E224-472E-AF5F-7E30E7D471B0}" srcOrd="0" destOrd="0" presId="urn:microsoft.com/office/officeart/2005/8/layout/funnel1"/>
    <dgm:cxn modelId="{5F3CD529-4E0F-4FB9-A269-AC33872253D1}" srcId="{E3E7D760-E331-471D-8838-065B931EC862}" destId="{B56ACFD3-8ADD-4619-9CDD-747A141AAC3C}" srcOrd="2" destOrd="0" parTransId="{A2A0874D-1C3C-4807-B0E3-7389CA7966C1}" sibTransId="{FFB4968F-A3EE-4EFF-8440-318C3BB46548}"/>
    <dgm:cxn modelId="{4C918E69-235C-4DD1-B96C-048A2A7A4E25}" srcId="{E3E7D760-E331-471D-8838-065B931EC862}" destId="{E321B904-73BD-43ED-889B-185C475F8B36}" srcOrd="3" destOrd="0" parTransId="{0ED99B2F-210D-46F3-99BA-5F59D0961232}" sibTransId="{C26A434A-BAC2-4663-AFC8-3A20C16163B0}"/>
    <dgm:cxn modelId="{DC2BB64E-4E2B-4A84-8651-DEA86B8EE988}" srcId="{E3E7D760-E331-471D-8838-065B931EC862}" destId="{CF2996F5-C25B-4D5D-9D68-DA99CFE4A8F6}" srcOrd="1" destOrd="0" parTransId="{81D0CFBC-4E9A-4C43-97A4-F5A669DD78E7}" sibTransId="{36739CBE-9370-42BA-B3F4-056C62370C75}"/>
    <dgm:cxn modelId="{15E448D0-3A86-40C1-A420-153D73B12FFB}" type="presOf" srcId="{E3E7D760-E331-471D-8838-065B931EC862}" destId="{F16AC33C-0D64-4126-A607-A967E8C46432}" srcOrd="0" destOrd="0" presId="urn:microsoft.com/office/officeart/2005/8/layout/funnel1"/>
    <dgm:cxn modelId="{58F2B1D2-9F32-4A15-868A-0552239C48B8}" type="presOf" srcId="{F547F0E8-846E-4D94-A68A-2CC68853517B}" destId="{7C4A3296-6545-4BDD-BA2E-D0716122C929}" srcOrd="0" destOrd="0" presId="urn:microsoft.com/office/officeart/2005/8/layout/funnel1"/>
    <dgm:cxn modelId="{9E4E59EA-B35E-43A2-A82F-D46BF1FE15C8}" type="presOf" srcId="{CF2996F5-C25B-4D5D-9D68-DA99CFE4A8F6}" destId="{02382689-9981-4072-98CD-197498C8FFD6}" srcOrd="0" destOrd="0" presId="urn:microsoft.com/office/officeart/2005/8/layout/funnel1"/>
    <dgm:cxn modelId="{E81984EB-C786-444F-A259-8B9AE9345C64}" type="presOf" srcId="{E321B904-73BD-43ED-889B-185C475F8B36}" destId="{DE024509-7982-4243-B318-F8DEBC0F91E7}" srcOrd="0" destOrd="0" presId="urn:microsoft.com/office/officeart/2005/8/layout/funnel1"/>
    <dgm:cxn modelId="{A2E7EECF-9DA2-4D50-B9FC-A791C7280E1B}" type="presParOf" srcId="{F16AC33C-0D64-4126-A607-A967E8C46432}" destId="{9D318FF5-2108-43BC-99B0-ADEA6CE8336B}" srcOrd="0" destOrd="0" presId="urn:microsoft.com/office/officeart/2005/8/layout/funnel1"/>
    <dgm:cxn modelId="{311B7019-D8F2-4488-9CCC-60A9DBE94C25}" type="presParOf" srcId="{F16AC33C-0D64-4126-A607-A967E8C46432}" destId="{FABCC4F7-1060-435E-98DC-C622732CC88D}" srcOrd="1" destOrd="0" presId="urn:microsoft.com/office/officeart/2005/8/layout/funnel1"/>
    <dgm:cxn modelId="{C88DEF3F-370C-4B10-83DA-0808288CF109}" type="presParOf" srcId="{F16AC33C-0D64-4126-A607-A967E8C46432}" destId="{DE024509-7982-4243-B318-F8DEBC0F91E7}" srcOrd="2" destOrd="0" presId="urn:microsoft.com/office/officeart/2005/8/layout/funnel1"/>
    <dgm:cxn modelId="{F1B423F9-CBBB-40F9-8075-109B65A0393A}" type="presParOf" srcId="{F16AC33C-0D64-4126-A607-A967E8C46432}" destId="{3019D20E-E224-472E-AF5F-7E30E7D471B0}" srcOrd="3" destOrd="0" presId="urn:microsoft.com/office/officeart/2005/8/layout/funnel1"/>
    <dgm:cxn modelId="{211D81ED-2346-42D1-A6A3-68EF55501D4D}" type="presParOf" srcId="{F16AC33C-0D64-4126-A607-A967E8C46432}" destId="{02382689-9981-4072-98CD-197498C8FFD6}" srcOrd="4" destOrd="0" presId="urn:microsoft.com/office/officeart/2005/8/layout/funnel1"/>
    <dgm:cxn modelId="{47D9582D-C78F-45B9-86E4-86641FC9AB62}" type="presParOf" srcId="{F16AC33C-0D64-4126-A607-A967E8C46432}" destId="{7C4A3296-6545-4BDD-BA2E-D0716122C929}" srcOrd="5" destOrd="0" presId="urn:microsoft.com/office/officeart/2005/8/layout/funnel1"/>
    <dgm:cxn modelId="{FA6094FC-91C1-4A2E-850B-4EB4C0B2628F}" type="presParOf" srcId="{F16AC33C-0D64-4126-A607-A967E8C46432}" destId="{3032B366-58DB-4F45-B24A-D33EBF42DC6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38F6A-C922-40F8-9A65-7DA3769366D4}">
      <dsp:nvSpPr>
        <dsp:cNvPr id="0" name=""/>
        <dsp:cNvSpPr/>
      </dsp:nvSpPr>
      <dsp:spPr>
        <a:xfrm>
          <a:off x="3931820" y="30507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&amp; CFD</a:t>
          </a:r>
        </a:p>
      </dsp:txBody>
      <dsp:txXfrm>
        <a:off x="3962795" y="61482"/>
        <a:ext cx="1524408" cy="995622"/>
      </dsp:txXfrm>
    </dsp:sp>
    <dsp:sp modelId="{175E5D05-02D8-4DEC-B559-6B92C6416884}">
      <dsp:nvSpPr>
        <dsp:cNvPr id="0" name=""/>
        <dsp:cNvSpPr/>
      </dsp:nvSpPr>
      <dsp:spPr>
        <a:xfrm>
          <a:off x="2080650" y="1088080"/>
          <a:ext cx="2644349" cy="394686"/>
        </a:xfrm>
        <a:custGeom>
          <a:avLst/>
          <a:gdLst/>
          <a:ahLst/>
          <a:cxnLst/>
          <a:rect l="0" t="0" r="0" b="0"/>
          <a:pathLst>
            <a:path>
              <a:moveTo>
                <a:pt x="2644349" y="0"/>
              </a:moveTo>
              <a:lnTo>
                <a:pt x="2644349" y="197343"/>
              </a:lnTo>
              <a:lnTo>
                <a:pt x="0" y="197343"/>
              </a:lnTo>
              <a:lnTo>
                <a:pt x="0" y="39468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AB1E0-D404-4C77-B90A-F40489E7A606}">
      <dsp:nvSpPr>
        <dsp:cNvPr id="0" name=""/>
        <dsp:cNvSpPr/>
      </dsp:nvSpPr>
      <dsp:spPr>
        <a:xfrm>
          <a:off x="1287470" y="1482766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Flow Modeling</a:t>
          </a:r>
        </a:p>
      </dsp:txBody>
      <dsp:txXfrm>
        <a:off x="1318445" y="1513741"/>
        <a:ext cx="1524408" cy="995622"/>
      </dsp:txXfrm>
    </dsp:sp>
    <dsp:sp modelId="{981A721B-8ECA-48DD-937C-73D9BA6C0445}">
      <dsp:nvSpPr>
        <dsp:cNvPr id="0" name=""/>
        <dsp:cNvSpPr/>
      </dsp:nvSpPr>
      <dsp:spPr>
        <a:xfrm>
          <a:off x="966074" y="2540339"/>
          <a:ext cx="1114575" cy="400005"/>
        </a:xfrm>
        <a:custGeom>
          <a:avLst/>
          <a:gdLst/>
          <a:ahLst/>
          <a:cxnLst/>
          <a:rect l="0" t="0" r="0" b="0"/>
          <a:pathLst>
            <a:path>
              <a:moveTo>
                <a:pt x="1114575" y="0"/>
              </a:moveTo>
              <a:lnTo>
                <a:pt x="1114575" y="200002"/>
              </a:lnTo>
              <a:lnTo>
                <a:pt x="0" y="200002"/>
              </a:lnTo>
              <a:lnTo>
                <a:pt x="0" y="40000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3A060-1879-4D08-9592-60CA56648339}">
      <dsp:nvSpPr>
        <dsp:cNvPr id="0" name=""/>
        <dsp:cNvSpPr/>
      </dsp:nvSpPr>
      <dsp:spPr>
        <a:xfrm>
          <a:off x="172895" y="2940344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Turbulence Closure</a:t>
          </a:r>
        </a:p>
      </dsp:txBody>
      <dsp:txXfrm>
        <a:off x="203870" y="2971319"/>
        <a:ext cx="1524408" cy="995622"/>
      </dsp:txXfrm>
    </dsp:sp>
    <dsp:sp modelId="{634B1870-D5A3-4F49-A26B-02ABAA061D48}">
      <dsp:nvSpPr>
        <dsp:cNvPr id="0" name=""/>
        <dsp:cNvSpPr/>
      </dsp:nvSpPr>
      <dsp:spPr>
        <a:xfrm>
          <a:off x="2080650" y="2540339"/>
          <a:ext cx="644839" cy="39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52"/>
              </a:lnTo>
              <a:lnTo>
                <a:pt x="644839" y="197152"/>
              </a:lnTo>
              <a:lnTo>
                <a:pt x="644839" y="39430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BC729-2B1B-4284-B320-674C327C2E0C}">
      <dsp:nvSpPr>
        <dsp:cNvPr id="0" name=""/>
        <dsp:cNvSpPr/>
      </dsp:nvSpPr>
      <dsp:spPr>
        <a:xfrm>
          <a:off x="1932309" y="2934644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Direct Numerical Simulations</a:t>
          </a:r>
        </a:p>
      </dsp:txBody>
      <dsp:txXfrm>
        <a:off x="1963284" y="2965619"/>
        <a:ext cx="1524408" cy="995622"/>
      </dsp:txXfrm>
    </dsp:sp>
    <dsp:sp modelId="{702CB035-C2B7-4E2C-8462-875A54623F88}">
      <dsp:nvSpPr>
        <dsp:cNvPr id="0" name=""/>
        <dsp:cNvSpPr/>
      </dsp:nvSpPr>
      <dsp:spPr>
        <a:xfrm>
          <a:off x="2080650" y="2540339"/>
          <a:ext cx="2398955" cy="39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52"/>
              </a:lnTo>
              <a:lnTo>
                <a:pt x="2398955" y="197152"/>
              </a:lnTo>
              <a:lnTo>
                <a:pt x="2398955" y="39430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53BF6-6CBC-495F-85F0-065ACE88F254}">
      <dsp:nvSpPr>
        <dsp:cNvPr id="0" name=""/>
        <dsp:cNvSpPr/>
      </dsp:nvSpPr>
      <dsp:spPr>
        <a:xfrm>
          <a:off x="3686426" y="2934644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Flow Feature Extraction/ROMs</a:t>
          </a:r>
        </a:p>
      </dsp:txBody>
      <dsp:txXfrm>
        <a:off x="3717401" y="2965619"/>
        <a:ext cx="1524408" cy="995622"/>
      </dsp:txXfrm>
    </dsp:sp>
    <dsp:sp modelId="{FBE70230-72F7-4FA2-8082-8BE9D67C745D}">
      <dsp:nvSpPr>
        <dsp:cNvPr id="0" name=""/>
        <dsp:cNvSpPr/>
      </dsp:nvSpPr>
      <dsp:spPr>
        <a:xfrm>
          <a:off x="4644887" y="1088080"/>
          <a:ext cx="91440" cy="394686"/>
        </a:xfrm>
        <a:custGeom>
          <a:avLst/>
          <a:gdLst/>
          <a:ahLst/>
          <a:cxnLst/>
          <a:rect l="0" t="0" r="0" b="0"/>
          <a:pathLst>
            <a:path>
              <a:moveTo>
                <a:pt x="80112" y="0"/>
              </a:moveTo>
              <a:lnTo>
                <a:pt x="80112" y="197343"/>
              </a:lnTo>
              <a:lnTo>
                <a:pt x="45720" y="197343"/>
              </a:lnTo>
              <a:lnTo>
                <a:pt x="45720" y="39468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A035B-0D93-4DEE-9CAA-4296A6662BAE}">
      <dsp:nvSpPr>
        <dsp:cNvPr id="0" name=""/>
        <dsp:cNvSpPr/>
      </dsp:nvSpPr>
      <dsp:spPr>
        <a:xfrm>
          <a:off x="3897428" y="1482766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Flow Control</a:t>
          </a:r>
        </a:p>
      </dsp:txBody>
      <dsp:txXfrm>
        <a:off x="3928403" y="1513741"/>
        <a:ext cx="1524408" cy="995622"/>
      </dsp:txXfrm>
    </dsp:sp>
    <dsp:sp modelId="{6F161A7B-6626-47B8-995A-536768D44568}">
      <dsp:nvSpPr>
        <dsp:cNvPr id="0" name=""/>
        <dsp:cNvSpPr/>
      </dsp:nvSpPr>
      <dsp:spPr>
        <a:xfrm>
          <a:off x="4724999" y="1088080"/>
          <a:ext cx="2587272" cy="394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43"/>
              </a:lnTo>
              <a:lnTo>
                <a:pt x="2587272" y="197343"/>
              </a:lnTo>
              <a:lnTo>
                <a:pt x="2587272" y="39468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774EB-8C92-41E6-A68F-2BFD09B779BF}">
      <dsp:nvSpPr>
        <dsp:cNvPr id="0" name=""/>
        <dsp:cNvSpPr/>
      </dsp:nvSpPr>
      <dsp:spPr>
        <a:xfrm>
          <a:off x="6519092" y="1482766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Optimization</a:t>
          </a:r>
          <a:endParaRPr lang="en-US" sz="1500" kern="1200" dirty="0"/>
        </a:p>
      </dsp:txBody>
      <dsp:txXfrm>
        <a:off x="6550067" y="1513741"/>
        <a:ext cx="1524408" cy="99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43AF6-BA39-4CD0-A9AD-601BA3582068}">
      <dsp:nvSpPr>
        <dsp:cNvPr id="0" name=""/>
        <dsp:cNvSpPr/>
      </dsp:nvSpPr>
      <dsp:spPr>
        <a:xfrm>
          <a:off x="3857" y="133804"/>
          <a:ext cx="1369280" cy="1369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Resolving Bulk Flow with CFD</a:t>
          </a:r>
        </a:p>
      </dsp:txBody>
      <dsp:txXfrm>
        <a:off x="204383" y="334330"/>
        <a:ext cx="968228" cy="968228"/>
      </dsp:txXfrm>
    </dsp:sp>
    <dsp:sp modelId="{553FB57A-BFAE-4A5B-B890-0156FE026DE4}">
      <dsp:nvSpPr>
        <dsp:cNvPr id="0" name=""/>
        <dsp:cNvSpPr/>
      </dsp:nvSpPr>
      <dsp:spPr>
        <a:xfrm>
          <a:off x="291406" y="1614271"/>
          <a:ext cx="794182" cy="79418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6675" y="1917966"/>
        <a:ext cx="583644" cy="186792"/>
      </dsp:txXfrm>
    </dsp:sp>
    <dsp:sp modelId="{21FFF30F-9623-4843-8595-5616E8FCC557}">
      <dsp:nvSpPr>
        <dsp:cNvPr id="0" name=""/>
        <dsp:cNvSpPr/>
      </dsp:nvSpPr>
      <dsp:spPr>
        <a:xfrm>
          <a:off x="3857" y="2519639"/>
          <a:ext cx="1369280" cy="1369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Modeling smaller scale turbulence with AI</a:t>
          </a:r>
        </a:p>
      </dsp:txBody>
      <dsp:txXfrm>
        <a:off x="204383" y="2720165"/>
        <a:ext cx="968228" cy="968228"/>
      </dsp:txXfrm>
    </dsp:sp>
    <dsp:sp modelId="{5811A9C0-3FBB-4FAA-A4E4-135DA8D69CB4}">
      <dsp:nvSpPr>
        <dsp:cNvPr id="0" name=""/>
        <dsp:cNvSpPr/>
      </dsp:nvSpPr>
      <dsp:spPr>
        <a:xfrm>
          <a:off x="1578530" y="1756676"/>
          <a:ext cx="435431" cy="509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8530" y="1858550"/>
        <a:ext cx="304802" cy="305624"/>
      </dsp:txXfrm>
    </dsp:sp>
    <dsp:sp modelId="{05256514-9B0E-458C-80D6-17AFA63360BD}">
      <dsp:nvSpPr>
        <dsp:cNvPr id="0" name=""/>
        <dsp:cNvSpPr/>
      </dsp:nvSpPr>
      <dsp:spPr>
        <a:xfrm>
          <a:off x="2194706" y="642081"/>
          <a:ext cx="2738561" cy="2738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Turbulence Closure</a:t>
          </a:r>
        </a:p>
      </dsp:txBody>
      <dsp:txXfrm>
        <a:off x="2595759" y="1043134"/>
        <a:ext cx="1936455" cy="1936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38F6A-C922-40F8-9A65-7DA3769366D4}">
      <dsp:nvSpPr>
        <dsp:cNvPr id="0" name=""/>
        <dsp:cNvSpPr/>
      </dsp:nvSpPr>
      <dsp:spPr>
        <a:xfrm>
          <a:off x="3931820" y="30507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&amp; CFD</a:t>
          </a:r>
        </a:p>
      </dsp:txBody>
      <dsp:txXfrm>
        <a:off x="3962795" y="61482"/>
        <a:ext cx="1524408" cy="995622"/>
      </dsp:txXfrm>
    </dsp:sp>
    <dsp:sp modelId="{175E5D05-02D8-4DEC-B559-6B92C6416884}">
      <dsp:nvSpPr>
        <dsp:cNvPr id="0" name=""/>
        <dsp:cNvSpPr/>
      </dsp:nvSpPr>
      <dsp:spPr>
        <a:xfrm>
          <a:off x="2080650" y="1088080"/>
          <a:ext cx="2644349" cy="394686"/>
        </a:xfrm>
        <a:custGeom>
          <a:avLst/>
          <a:gdLst/>
          <a:ahLst/>
          <a:cxnLst/>
          <a:rect l="0" t="0" r="0" b="0"/>
          <a:pathLst>
            <a:path>
              <a:moveTo>
                <a:pt x="2644349" y="0"/>
              </a:moveTo>
              <a:lnTo>
                <a:pt x="2644349" y="197343"/>
              </a:lnTo>
              <a:lnTo>
                <a:pt x="0" y="197343"/>
              </a:lnTo>
              <a:lnTo>
                <a:pt x="0" y="39468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AB1E0-D404-4C77-B90A-F40489E7A606}">
      <dsp:nvSpPr>
        <dsp:cNvPr id="0" name=""/>
        <dsp:cNvSpPr/>
      </dsp:nvSpPr>
      <dsp:spPr>
        <a:xfrm>
          <a:off x="1287470" y="1482766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Flow Modeling</a:t>
          </a:r>
        </a:p>
      </dsp:txBody>
      <dsp:txXfrm>
        <a:off x="1318445" y="1513741"/>
        <a:ext cx="1524408" cy="995622"/>
      </dsp:txXfrm>
    </dsp:sp>
    <dsp:sp modelId="{981A721B-8ECA-48DD-937C-73D9BA6C0445}">
      <dsp:nvSpPr>
        <dsp:cNvPr id="0" name=""/>
        <dsp:cNvSpPr/>
      </dsp:nvSpPr>
      <dsp:spPr>
        <a:xfrm>
          <a:off x="966074" y="2540339"/>
          <a:ext cx="1114575" cy="400005"/>
        </a:xfrm>
        <a:custGeom>
          <a:avLst/>
          <a:gdLst/>
          <a:ahLst/>
          <a:cxnLst/>
          <a:rect l="0" t="0" r="0" b="0"/>
          <a:pathLst>
            <a:path>
              <a:moveTo>
                <a:pt x="1114575" y="0"/>
              </a:moveTo>
              <a:lnTo>
                <a:pt x="1114575" y="200002"/>
              </a:lnTo>
              <a:lnTo>
                <a:pt x="0" y="200002"/>
              </a:lnTo>
              <a:lnTo>
                <a:pt x="0" y="40000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3A060-1879-4D08-9592-60CA56648339}">
      <dsp:nvSpPr>
        <dsp:cNvPr id="0" name=""/>
        <dsp:cNvSpPr/>
      </dsp:nvSpPr>
      <dsp:spPr>
        <a:xfrm>
          <a:off x="172895" y="2940344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Turbulence Closure</a:t>
          </a:r>
        </a:p>
      </dsp:txBody>
      <dsp:txXfrm>
        <a:off x="203870" y="2971319"/>
        <a:ext cx="1524408" cy="995622"/>
      </dsp:txXfrm>
    </dsp:sp>
    <dsp:sp modelId="{634B1870-D5A3-4F49-A26B-02ABAA061D48}">
      <dsp:nvSpPr>
        <dsp:cNvPr id="0" name=""/>
        <dsp:cNvSpPr/>
      </dsp:nvSpPr>
      <dsp:spPr>
        <a:xfrm>
          <a:off x="2080650" y="2540339"/>
          <a:ext cx="644839" cy="39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52"/>
              </a:lnTo>
              <a:lnTo>
                <a:pt x="644839" y="197152"/>
              </a:lnTo>
              <a:lnTo>
                <a:pt x="644839" y="39430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BC729-2B1B-4284-B320-674C327C2E0C}">
      <dsp:nvSpPr>
        <dsp:cNvPr id="0" name=""/>
        <dsp:cNvSpPr/>
      </dsp:nvSpPr>
      <dsp:spPr>
        <a:xfrm>
          <a:off x="1932309" y="2934644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Direct Numerical Simulations</a:t>
          </a:r>
        </a:p>
      </dsp:txBody>
      <dsp:txXfrm>
        <a:off x="1963284" y="2965619"/>
        <a:ext cx="1524408" cy="995622"/>
      </dsp:txXfrm>
    </dsp:sp>
    <dsp:sp modelId="{702CB035-C2B7-4E2C-8462-875A54623F88}">
      <dsp:nvSpPr>
        <dsp:cNvPr id="0" name=""/>
        <dsp:cNvSpPr/>
      </dsp:nvSpPr>
      <dsp:spPr>
        <a:xfrm>
          <a:off x="2080650" y="2540339"/>
          <a:ext cx="2398955" cy="394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52"/>
              </a:lnTo>
              <a:lnTo>
                <a:pt x="2398955" y="197152"/>
              </a:lnTo>
              <a:lnTo>
                <a:pt x="2398955" y="39430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53BF6-6CBC-495F-85F0-065ACE88F254}">
      <dsp:nvSpPr>
        <dsp:cNvPr id="0" name=""/>
        <dsp:cNvSpPr/>
      </dsp:nvSpPr>
      <dsp:spPr>
        <a:xfrm>
          <a:off x="3686426" y="2934644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Flow Feature Extraction/ROMs</a:t>
          </a:r>
        </a:p>
      </dsp:txBody>
      <dsp:txXfrm>
        <a:off x="3717401" y="2965619"/>
        <a:ext cx="1524408" cy="995622"/>
      </dsp:txXfrm>
    </dsp:sp>
    <dsp:sp modelId="{FBE70230-72F7-4FA2-8082-8BE9D67C745D}">
      <dsp:nvSpPr>
        <dsp:cNvPr id="0" name=""/>
        <dsp:cNvSpPr/>
      </dsp:nvSpPr>
      <dsp:spPr>
        <a:xfrm>
          <a:off x="4644887" y="1088080"/>
          <a:ext cx="91440" cy="394686"/>
        </a:xfrm>
        <a:custGeom>
          <a:avLst/>
          <a:gdLst/>
          <a:ahLst/>
          <a:cxnLst/>
          <a:rect l="0" t="0" r="0" b="0"/>
          <a:pathLst>
            <a:path>
              <a:moveTo>
                <a:pt x="80112" y="0"/>
              </a:moveTo>
              <a:lnTo>
                <a:pt x="80112" y="197343"/>
              </a:lnTo>
              <a:lnTo>
                <a:pt x="45720" y="197343"/>
              </a:lnTo>
              <a:lnTo>
                <a:pt x="45720" y="39468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A035B-0D93-4DEE-9CAA-4296A6662BAE}">
      <dsp:nvSpPr>
        <dsp:cNvPr id="0" name=""/>
        <dsp:cNvSpPr/>
      </dsp:nvSpPr>
      <dsp:spPr>
        <a:xfrm>
          <a:off x="3897428" y="1482766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Flow Control</a:t>
          </a:r>
        </a:p>
      </dsp:txBody>
      <dsp:txXfrm>
        <a:off x="3928403" y="1513741"/>
        <a:ext cx="1524408" cy="995622"/>
      </dsp:txXfrm>
    </dsp:sp>
    <dsp:sp modelId="{6F161A7B-6626-47B8-995A-536768D44568}">
      <dsp:nvSpPr>
        <dsp:cNvPr id="0" name=""/>
        <dsp:cNvSpPr/>
      </dsp:nvSpPr>
      <dsp:spPr>
        <a:xfrm>
          <a:off x="4724999" y="1088080"/>
          <a:ext cx="2587272" cy="394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343"/>
              </a:lnTo>
              <a:lnTo>
                <a:pt x="2587272" y="197343"/>
              </a:lnTo>
              <a:lnTo>
                <a:pt x="2587272" y="39468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774EB-8C92-41E6-A68F-2BFD09B779BF}">
      <dsp:nvSpPr>
        <dsp:cNvPr id="0" name=""/>
        <dsp:cNvSpPr/>
      </dsp:nvSpPr>
      <dsp:spPr>
        <a:xfrm>
          <a:off x="6519092" y="1482766"/>
          <a:ext cx="1586358" cy="10575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Optimization</a:t>
          </a:r>
          <a:endParaRPr lang="en-US" sz="1500" kern="1200" dirty="0"/>
        </a:p>
      </dsp:txBody>
      <dsp:txXfrm>
        <a:off x="6550067" y="1513741"/>
        <a:ext cx="1524408" cy="995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8FF5-2108-43BC-99B0-ADEA6CE8336B}">
      <dsp:nvSpPr>
        <dsp:cNvPr id="0" name=""/>
        <dsp:cNvSpPr/>
      </dsp:nvSpPr>
      <dsp:spPr>
        <a:xfrm>
          <a:off x="36261" y="303428"/>
          <a:ext cx="3185469" cy="110627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CC4F7-1060-435E-98DC-C622732CC88D}">
      <dsp:nvSpPr>
        <dsp:cNvPr id="0" name=""/>
        <dsp:cNvSpPr/>
      </dsp:nvSpPr>
      <dsp:spPr>
        <a:xfrm>
          <a:off x="1390136" y="3019346"/>
          <a:ext cx="617339" cy="3950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24509-7982-4243-B318-F8DEBC0F91E7}">
      <dsp:nvSpPr>
        <dsp:cNvPr id="0" name=""/>
        <dsp:cNvSpPr/>
      </dsp:nvSpPr>
      <dsp:spPr>
        <a:xfrm>
          <a:off x="0" y="3361761"/>
          <a:ext cx="3958545" cy="939461"/>
        </a:xfrm>
        <a:prstGeom prst="irregularSeal2">
          <a:avLst/>
        </a:prstGeom>
        <a:solidFill>
          <a:srgbClr val="FFC00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Research Projects</a:t>
          </a:r>
        </a:p>
      </dsp:txBody>
      <dsp:txXfrm>
        <a:off x="984505" y="3639337"/>
        <a:ext cx="1698509" cy="415494"/>
      </dsp:txXfrm>
    </dsp:sp>
    <dsp:sp modelId="{3019D20E-E224-472E-AF5F-7E30E7D471B0}">
      <dsp:nvSpPr>
        <dsp:cNvPr id="0" name=""/>
        <dsp:cNvSpPr/>
      </dsp:nvSpPr>
      <dsp:spPr>
        <a:xfrm>
          <a:off x="1507519" y="1293632"/>
          <a:ext cx="1111210" cy="111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CFD</a:t>
          </a:r>
        </a:p>
      </dsp:txBody>
      <dsp:txXfrm>
        <a:off x="1670252" y="1456365"/>
        <a:ext cx="785744" cy="785744"/>
      </dsp:txXfrm>
    </dsp:sp>
    <dsp:sp modelId="{02382689-9981-4072-98CD-197498C8FFD6}">
      <dsp:nvSpPr>
        <dsp:cNvPr id="0" name=""/>
        <dsp:cNvSpPr/>
      </dsp:nvSpPr>
      <dsp:spPr>
        <a:xfrm>
          <a:off x="549872" y="561109"/>
          <a:ext cx="1111210" cy="111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Machine Learning</a:t>
          </a:r>
        </a:p>
      </dsp:txBody>
      <dsp:txXfrm>
        <a:off x="712605" y="723842"/>
        <a:ext cx="785744" cy="785744"/>
      </dsp:txXfrm>
    </dsp:sp>
    <dsp:sp modelId="{7C4A3296-6545-4BDD-BA2E-D0716122C929}">
      <dsp:nvSpPr>
        <dsp:cNvPr id="0" name=""/>
        <dsp:cNvSpPr/>
      </dsp:nvSpPr>
      <dsp:spPr>
        <a:xfrm>
          <a:off x="3308232" y="989527"/>
          <a:ext cx="1111210" cy="1111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Domain Knowledge</a:t>
          </a:r>
        </a:p>
      </dsp:txBody>
      <dsp:txXfrm>
        <a:off x="3470965" y="1152260"/>
        <a:ext cx="785744" cy="785744"/>
      </dsp:txXfrm>
    </dsp:sp>
    <dsp:sp modelId="{3032B366-58DB-4F45-B24A-D33EBF42DC65}">
      <dsp:nvSpPr>
        <dsp:cNvPr id="0" name=""/>
        <dsp:cNvSpPr/>
      </dsp:nvSpPr>
      <dsp:spPr>
        <a:xfrm>
          <a:off x="0" y="162297"/>
          <a:ext cx="3457098" cy="276567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59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2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1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7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2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0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9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56A94D-7D6A-4378-93F6-A3A33186E34B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2DFD30-2122-4F4A-97B4-D0A849E36C5F}" type="datetime1">
              <a:rPr lang="en-US" smtClean="0"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4D44-1908-B382-09E5-AD400A67A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and CFD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A9A0-BF6C-C27E-20A3-0783BDBB3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BB54-3FDB-8C58-3D63-ED267063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Taxonomy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1A437E-9E6C-F748-6550-FA6899E84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97725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7B5E287-6B69-7088-B2BB-D57E04FF1F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45198" y="4256902"/>
            <a:ext cx="1328349" cy="1272747"/>
          </a:xfrm>
          <a:prstGeom prst="bentConnector3">
            <a:avLst>
              <a:gd name="adj1" fmla="val 50000"/>
            </a:avLst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E4DD-1EDA-6EE9-27A9-EED030C3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Modeling – Turbulence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C449-DEFB-1982-3B64-58136DFE3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3355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large scale of turbulent behavior has been a long-standing problem in fluid dynamics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Machine learning approaches have been applied to RANS and LES simulations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Predicting Reynolds stresses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Improving </a:t>
            </a:r>
            <a:r>
              <a:rPr lang="en-US" dirty="0" err="1"/>
              <a:t>subgrid</a:t>
            </a:r>
            <a:r>
              <a:rPr lang="en-US" dirty="0"/>
              <a:t> scale models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CFDNet</a:t>
            </a:r>
            <a:r>
              <a:rPr lang="en-US" dirty="0"/>
              <a:t> loosely fits in this category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7B8264-3AE3-24EB-7A87-14F768AB24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1466049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80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A3F-FBE3-5CD4-74C9-A192106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Modeling – DNS/</a:t>
            </a:r>
            <a:r>
              <a:rPr lang="en-US" dirty="0" err="1"/>
              <a:t>Superresolution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ADB-C119-05E7-8233-BEB21BAB6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42619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Direct numerical simulations</a:t>
            </a:r>
            <a:r>
              <a:rPr lang="en-US" dirty="0"/>
              <a:t> (DNS) are prohibitively expensive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AI applied to this field can be split into two subsets: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Speed up CFD codes </a:t>
            </a:r>
            <a:r>
              <a:rPr lang="en-US" dirty="0"/>
              <a:t>by using AI to predict important terms (E.g. Poisson equation or spatial derivatives)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Correct under-resolved DNS </a:t>
            </a:r>
            <a:r>
              <a:rPr lang="en-US" dirty="0"/>
              <a:t>simulations with AI models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2F8CEE-10BA-C39F-169B-D24BF23A8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5066" y="1762073"/>
            <a:ext cx="5597610" cy="44904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A530EA-7334-00CE-05ED-97C68280F3D5}"/>
              </a:ext>
            </a:extLst>
          </p:cNvPr>
          <p:cNvSpPr txBox="1"/>
          <p:nvPr/>
        </p:nvSpPr>
        <p:spPr>
          <a:xfrm>
            <a:off x="6225794" y="6125609"/>
            <a:ext cx="4996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Vinuesa</a:t>
            </a:r>
            <a:r>
              <a:rPr lang="en-US" sz="1000" dirty="0"/>
              <a:t> et al. (2022).</a:t>
            </a:r>
          </a:p>
        </p:txBody>
      </p:sp>
    </p:spTree>
    <p:extLst>
      <p:ext uri="{BB962C8B-B14F-4D97-AF65-F5344CB8AC3E}">
        <p14:creationId xmlns:p14="http://schemas.microsoft.com/office/powerpoint/2010/main" val="199323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FEFA-A701-0304-F06D-E662C762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Modeling – Feature Extraction/ROMs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4464-DFA4-BE66-C49F-A8AE61C84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4314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Feature extraction </a:t>
            </a:r>
            <a:r>
              <a:rPr lang="en-US" dirty="0"/>
              <a:t>is a common tool in fluid dynamics that tries to pull the most important or dominant flow features from a fluid system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“Old-school” technique is Principle Orthogonal Decomposition (POD)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AI systems, like autoencoders, have now been applied to identify these dominant patterns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Commonly, extracted features will be used to build a </a:t>
            </a:r>
            <a:r>
              <a:rPr lang="en-US" b="1" dirty="0"/>
              <a:t>reduced-order model </a:t>
            </a:r>
            <a:r>
              <a:rPr lang="en-US" dirty="0"/>
              <a:t>(ROM)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Reduced order models are </a:t>
            </a:r>
            <a:r>
              <a:rPr lang="en-US" b="1" dirty="0"/>
              <a:t>simplified equations </a:t>
            </a:r>
            <a:r>
              <a:rPr lang="en-US" dirty="0"/>
              <a:t>or representations of </a:t>
            </a:r>
            <a:r>
              <a:rPr lang="en-US" b="1" dirty="0"/>
              <a:t>specific fluid systems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AI has been used recently where extracted features are used as input variables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0ECA02-EC5C-2EF3-86C8-67A1F8A38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935481"/>
            <a:ext cx="4937125" cy="318516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7DECB8-CC6B-F233-D925-7778F49A9266}"/>
              </a:ext>
            </a:extLst>
          </p:cNvPr>
          <p:cNvSpPr txBox="1"/>
          <p:nvPr/>
        </p:nvSpPr>
        <p:spPr>
          <a:xfrm>
            <a:off x="6819900" y="5029200"/>
            <a:ext cx="3863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Vinuesa</a:t>
            </a:r>
            <a:r>
              <a:rPr lang="en-US" sz="1000" dirty="0"/>
              <a:t> et al. (2022).</a:t>
            </a:r>
          </a:p>
        </p:txBody>
      </p:sp>
    </p:spTree>
    <p:extLst>
      <p:ext uri="{BB962C8B-B14F-4D97-AF65-F5344CB8AC3E}">
        <p14:creationId xmlns:p14="http://schemas.microsoft.com/office/powerpoint/2010/main" val="388782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DCEB-1267-A597-B419-116CC70E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and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A11E0-8443-27AE-1A88-BD0840857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07F8A-894F-959A-6A83-5A3D5D5D5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Flow control is broadly the deliberate changing of a fluidic system through actuation and sensor measurement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PID controllers are an excellent example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AI and ML has been applied to replace or augment existing control systems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Aerodynamics like control surfaces are a popular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DE3C13-B9AE-E8E6-B0D3-7B3A31E6D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BAE7DE-B061-B5FE-EE02-421720A95E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Optimization is broadly the parametric study of minimizing or maximizing a desired behavior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The optimization of airfoil shape is an excellent example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AI and ML techniques have a long history of utilization in fluid dynamic optimization studies and still present emerging possibilities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Genetic algorithms and evolutionary strategies are commonly used techniques</a:t>
            </a:r>
          </a:p>
        </p:txBody>
      </p:sp>
    </p:spTree>
    <p:extLst>
      <p:ext uri="{BB962C8B-B14F-4D97-AF65-F5344CB8AC3E}">
        <p14:creationId xmlns:p14="http://schemas.microsoft.com/office/powerpoint/2010/main" val="333054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BB54-3FDB-8C58-3D63-ED267063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Familiarity and Difficulty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1A437E-9E6C-F748-6550-FA6899E84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3030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7B5E287-6B69-7088-B2BB-D57E04FF1F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45198" y="4256902"/>
            <a:ext cx="1328349" cy="1272747"/>
          </a:xfrm>
          <a:prstGeom prst="bentConnector3">
            <a:avLst>
              <a:gd name="adj1" fmla="val 50000"/>
            </a:avLst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C920B4-2FDC-8100-A925-BC95E6739130}"/>
              </a:ext>
            </a:extLst>
          </p:cNvPr>
          <p:cNvSpPr/>
          <p:nvPr/>
        </p:nvSpPr>
        <p:spPr>
          <a:xfrm>
            <a:off x="1204783" y="3275351"/>
            <a:ext cx="5240987" cy="2593638"/>
          </a:xfrm>
          <a:custGeom>
            <a:avLst/>
            <a:gdLst>
              <a:gd name="connsiteX0" fmla="*/ 1141178 w 5240987"/>
              <a:gd name="connsiteY0" fmla="*/ 0 h 2593638"/>
              <a:gd name="connsiteX1" fmla="*/ 2835066 w 5240987"/>
              <a:gd name="connsiteY1" fmla="*/ 0 h 2593638"/>
              <a:gd name="connsiteX2" fmla="*/ 2835066 w 5240987"/>
              <a:gd name="connsiteY2" fmla="*/ 1431560 h 2593638"/>
              <a:gd name="connsiteX3" fmla="*/ 5240987 w 5240987"/>
              <a:gd name="connsiteY3" fmla="*/ 1431560 h 2593638"/>
              <a:gd name="connsiteX4" fmla="*/ 5240987 w 5240987"/>
              <a:gd name="connsiteY4" fmla="*/ 2593638 h 2593638"/>
              <a:gd name="connsiteX5" fmla="*/ 0 w 5240987"/>
              <a:gd name="connsiteY5" fmla="*/ 2593638 h 2593638"/>
              <a:gd name="connsiteX6" fmla="*/ 0 w 5240987"/>
              <a:gd name="connsiteY6" fmla="*/ 1431560 h 2593638"/>
              <a:gd name="connsiteX7" fmla="*/ 1141178 w 5240987"/>
              <a:gd name="connsiteY7" fmla="*/ 1431560 h 259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0987" h="2593638">
                <a:moveTo>
                  <a:pt x="1141178" y="0"/>
                </a:moveTo>
                <a:lnTo>
                  <a:pt x="2835066" y="0"/>
                </a:lnTo>
                <a:lnTo>
                  <a:pt x="2835066" y="1431560"/>
                </a:lnTo>
                <a:lnTo>
                  <a:pt x="5240987" y="1431560"/>
                </a:lnTo>
                <a:lnTo>
                  <a:pt x="5240987" y="2593638"/>
                </a:lnTo>
                <a:lnTo>
                  <a:pt x="0" y="2593638"/>
                </a:lnTo>
                <a:lnTo>
                  <a:pt x="0" y="1431560"/>
                </a:lnTo>
                <a:lnTo>
                  <a:pt x="1141178" y="1431560"/>
                </a:lnTo>
                <a:close/>
              </a:path>
            </a:pathLst>
          </a:custGeom>
          <a:solidFill>
            <a:schemeClr val="accent6">
              <a:alpha val="3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31BAC-7C66-EBDB-FCC1-C906C277C13F}"/>
              </a:ext>
            </a:extLst>
          </p:cNvPr>
          <p:cNvSpPr/>
          <p:nvPr/>
        </p:nvSpPr>
        <p:spPr>
          <a:xfrm>
            <a:off x="4871803" y="3275350"/>
            <a:ext cx="4399613" cy="1169234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D6E09-416F-E423-21A3-0D17CDCD4852}"/>
              </a:ext>
            </a:extLst>
          </p:cNvPr>
          <p:cNvSpPr/>
          <p:nvPr/>
        </p:nvSpPr>
        <p:spPr>
          <a:xfrm>
            <a:off x="9188968" y="2010516"/>
            <a:ext cx="419725" cy="1648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7E787F-2A7F-A8AC-9029-40402DFDCEE9}"/>
              </a:ext>
            </a:extLst>
          </p:cNvPr>
          <p:cNvSpPr/>
          <p:nvPr/>
        </p:nvSpPr>
        <p:spPr>
          <a:xfrm>
            <a:off x="9188968" y="2775679"/>
            <a:ext cx="419725" cy="16489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B6B00-37C6-471E-6AD5-CBB1C56AF338}"/>
              </a:ext>
            </a:extLst>
          </p:cNvPr>
          <p:cNvSpPr txBox="1"/>
          <p:nvPr/>
        </p:nvSpPr>
        <p:spPr>
          <a:xfrm>
            <a:off x="9608693" y="1924908"/>
            <a:ext cx="170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Computational physics and theoretical fluid dynamics</a:t>
            </a:r>
          </a:p>
          <a:p>
            <a:endParaRPr lang="en-US" sz="1200" dirty="0"/>
          </a:p>
          <a:p>
            <a:r>
              <a:rPr lang="en-US" sz="1200" dirty="0"/>
              <a:t>Engineering disciplines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2497A-3382-9A9A-FB0A-02D988DA7E07}"/>
              </a:ext>
            </a:extLst>
          </p:cNvPr>
          <p:cNvSpPr/>
          <p:nvPr/>
        </p:nvSpPr>
        <p:spPr>
          <a:xfrm>
            <a:off x="9024079" y="1846262"/>
            <a:ext cx="2131601" cy="124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F231D7-7B28-7A8D-322C-34C96BD1E5F8}"/>
              </a:ext>
            </a:extLst>
          </p:cNvPr>
          <p:cNvSpPr/>
          <p:nvPr/>
        </p:nvSpPr>
        <p:spPr>
          <a:xfrm>
            <a:off x="1204783" y="3275350"/>
            <a:ext cx="5240987" cy="2593638"/>
          </a:xfrm>
          <a:custGeom>
            <a:avLst/>
            <a:gdLst>
              <a:gd name="connsiteX0" fmla="*/ 1141178 w 5240987"/>
              <a:gd name="connsiteY0" fmla="*/ 0 h 2593638"/>
              <a:gd name="connsiteX1" fmla="*/ 2835066 w 5240987"/>
              <a:gd name="connsiteY1" fmla="*/ 0 h 2593638"/>
              <a:gd name="connsiteX2" fmla="*/ 2835066 w 5240987"/>
              <a:gd name="connsiteY2" fmla="*/ 1431560 h 2593638"/>
              <a:gd name="connsiteX3" fmla="*/ 5240987 w 5240987"/>
              <a:gd name="connsiteY3" fmla="*/ 1431560 h 2593638"/>
              <a:gd name="connsiteX4" fmla="*/ 5240987 w 5240987"/>
              <a:gd name="connsiteY4" fmla="*/ 2593638 h 2593638"/>
              <a:gd name="connsiteX5" fmla="*/ 0 w 5240987"/>
              <a:gd name="connsiteY5" fmla="*/ 2593638 h 2593638"/>
              <a:gd name="connsiteX6" fmla="*/ 0 w 5240987"/>
              <a:gd name="connsiteY6" fmla="*/ 1431560 h 2593638"/>
              <a:gd name="connsiteX7" fmla="*/ 1141178 w 5240987"/>
              <a:gd name="connsiteY7" fmla="*/ 1431560 h 259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0987" h="2593638">
                <a:moveTo>
                  <a:pt x="1141178" y="0"/>
                </a:moveTo>
                <a:lnTo>
                  <a:pt x="2835066" y="0"/>
                </a:lnTo>
                <a:lnTo>
                  <a:pt x="2835066" y="1431560"/>
                </a:lnTo>
                <a:lnTo>
                  <a:pt x="5240987" y="1431560"/>
                </a:lnTo>
                <a:lnTo>
                  <a:pt x="5240987" y="2593638"/>
                </a:lnTo>
                <a:lnTo>
                  <a:pt x="0" y="2593638"/>
                </a:lnTo>
                <a:lnTo>
                  <a:pt x="0" y="1431560"/>
                </a:lnTo>
                <a:lnTo>
                  <a:pt x="1141178" y="1431560"/>
                </a:lnTo>
                <a:close/>
              </a:path>
            </a:pathLst>
          </a:cu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4A4EA-727C-8092-43ED-D76519ECE566}"/>
              </a:ext>
            </a:extLst>
          </p:cNvPr>
          <p:cNvSpPr/>
          <p:nvPr/>
        </p:nvSpPr>
        <p:spPr>
          <a:xfrm>
            <a:off x="4875989" y="3275350"/>
            <a:ext cx="4399613" cy="1169234"/>
          </a:xfrm>
          <a:prstGeom prst="rect">
            <a:avLst/>
          </a:prstGeom>
          <a:solidFill>
            <a:schemeClr val="accent2">
              <a:alpha val="3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75BC39-E707-0D6D-BA34-3B59F0EEB7CC}"/>
              </a:ext>
            </a:extLst>
          </p:cNvPr>
          <p:cNvSpPr/>
          <p:nvPr/>
        </p:nvSpPr>
        <p:spPr>
          <a:xfrm>
            <a:off x="9183782" y="2010516"/>
            <a:ext cx="419725" cy="1648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B79E32-88A5-3939-E9FC-440BF8FE11DE}"/>
              </a:ext>
            </a:extLst>
          </p:cNvPr>
          <p:cNvSpPr/>
          <p:nvPr/>
        </p:nvSpPr>
        <p:spPr>
          <a:xfrm>
            <a:off x="9178596" y="2772453"/>
            <a:ext cx="419725" cy="16489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06058-79A7-9E11-BB36-301E1278A930}"/>
              </a:ext>
            </a:extLst>
          </p:cNvPr>
          <p:cNvSpPr txBox="1"/>
          <p:nvPr/>
        </p:nvSpPr>
        <p:spPr>
          <a:xfrm>
            <a:off x="9598321" y="1962370"/>
            <a:ext cx="170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Difficult given current expertise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Tractable</a:t>
            </a:r>
          </a:p>
        </p:txBody>
      </p:sp>
    </p:spTree>
    <p:extLst>
      <p:ext uri="{BB962C8B-B14F-4D97-AF65-F5344CB8AC3E}">
        <p14:creationId xmlns:p14="http://schemas.microsoft.com/office/powerpoint/2010/main" val="119406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3" grpId="0"/>
      <p:bldP spid="13" grpId="1"/>
      <p:bldP spid="15" grpId="0" animBg="1"/>
      <p:bldP spid="17" grpId="0" animBg="1"/>
      <p:bldP spid="18" grpId="0" animBg="1"/>
      <p:bldP spid="19" grpId="0" animBg="1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F7DE-F7CF-14E4-E005-E8F3AAA1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for Research Projects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86151E-1BFF-C61B-7646-B1C35016CF4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9642520"/>
              </p:ext>
            </p:extLst>
          </p:nvPr>
        </p:nvGraphicFramePr>
        <p:xfrm>
          <a:off x="1096963" y="1846263"/>
          <a:ext cx="4938712" cy="4301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E9D1C4-309A-DF3E-1DDB-D0569ACF19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Focusing on domain problems and applying CFD and AI where possible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Avoid developing “solutions looking for a problem”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Potential Domain Topics?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Coronary artery disease/FFR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Bioreactors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Medical devices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4C0964E6-1780-4A4B-7FB1-2C9E33DE5443}"/>
              </a:ext>
            </a:extLst>
          </p:cNvPr>
          <p:cNvSpPr/>
          <p:nvPr/>
        </p:nvSpPr>
        <p:spPr>
          <a:xfrm rot="10800000">
            <a:off x="3626707" y="2060107"/>
            <a:ext cx="1383957" cy="63637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84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6110</TotalTime>
  <Words>441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AI and CFD</vt:lpstr>
      <vt:lpstr>General Taxonomy</vt:lpstr>
      <vt:lpstr>Flow Modeling – Turbulence Closure</vt:lpstr>
      <vt:lpstr>Flow Modeling – DNS/Superresolution</vt:lpstr>
      <vt:lpstr>Flow Modeling – Feature Extraction/ROMs</vt:lpstr>
      <vt:lpstr>Flow Control and Optimization</vt:lpstr>
      <vt:lpstr>Familiarity and Difficulty</vt:lpstr>
      <vt:lpstr>Thoughts for Research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CFD</dc:title>
  <dc:creator>Jacob Miller</dc:creator>
  <cp:lastModifiedBy>Jacob Miller</cp:lastModifiedBy>
  <cp:revision>10</cp:revision>
  <dcterms:created xsi:type="dcterms:W3CDTF">2022-09-08T19:35:25Z</dcterms:created>
  <dcterms:modified xsi:type="dcterms:W3CDTF">2022-09-13T01:33:47Z</dcterms:modified>
</cp:coreProperties>
</file>