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94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7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09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68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36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4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9DBA-F930-4B86-A740-5C9A530BB139}" type="datetimeFigureOut">
              <a:rPr lang="en-GB" smtClean="0"/>
              <a:t>18/06/2015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60EB-296D-4CBD-AC08-16C082C7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0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9386" y="1944131"/>
            <a:ext cx="9877168" cy="23065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48560" y="2125370"/>
            <a:ext cx="1935892" cy="1935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N-Buffers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65220" y="2125370"/>
            <a:ext cx="1935892" cy="1935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Visibility</a:t>
            </a:r>
          </a:p>
          <a:p>
            <a:pPr algn="ctr"/>
            <a:r>
              <a:rPr lang="en-US" dirty="0" smtClean="0"/>
              <a:t>(cross-sections, </a:t>
            </a:r>
            <a:r>
              <a:rPr lang="en-US" dirty="0" err="1" smtClean="0"/>
              <a:t>frustrum</a:t>
            </a:r>
            <a:r>
              <a:rPr lang="en-US" dirty="0" smtClean="0"/>
              <a:t> &amp; occlusion culling)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81880" y="2125370"/>
            <a:ext cx="1935892" cy="1935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Sphere Batching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98540" y="2125370"/>
            <a:ext cx="1935892" cy="1935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</a:t>
            </a:r>
          </a:p>
          <a:p>
            <a:pPr algn="ctr"/>
            <a:r>
              <a:rPr lang="en-US" dirty="0" smtClean="0"/>
              <a:t>(dynamic tessellation &amp; sphere sprite rendering)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769385" y="407774"/>
            <a:ext cx="9877169" cy="12974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909429" y="1322176"/>
            <a:ext cx="9525004" cy="2718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Info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917665" y="920579"/>
            <a:ext cx="9516767" cy="2718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Groups Info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917665" y="518982"/>
            <a:ext cx="9516767" cy="2718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Atoms Info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53763" y="1014284"/>
            <a:ext cx="0" cy="1381895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02039" y="1056503"/>
            <a:ext cx="0" cy="1339676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8044868" y="1450109"/>
            <a:ext cx="2374" cy="946070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56798" y="1525542"/>
            <a:ext cx="1932" cy="870637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466486" y="1056503"/>
            <a:ext cx="0" cy="1339676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969868" y="654906"/>
            <a:ext cx="12166" cy="1741273"/>
          </a:xfrm>
          <a:prstGeom prst="straightConnector1">
            <a:avLst/>
          </a:prstGeom>
          <a:ln w="38100">
            <a:headEnd type="non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4760" y="733337"/>
            <a:ext cx="98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GPU Memory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30360" y="2908650"/>
            <a:ext cx="114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94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195632"/>
            <a:ext cx="12039600" cy="25668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4" t="4584" r="11924"/>
          <a:stretch/>
        </p:blipFill>
        <p:spPr>
          <a:xfrm>
            <a:off x="206834" y="2399065"/>
            <a:ext cx="2160000" cy="2160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4" t="4584" r="11924"/>
          <a:stretch/>
        </p:blipFill>
        <p:spPr>
          <a:xfrm>
            <a:off x="2573668" y="2399065"/>
            <a:ext cx="2160000" cy="21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4" t="4584" r="11924"/>
          <a:stretch/>
        </p:blipFill>
        <p:spPr>
          <a:xfrm>
            <a:off x="4940502" y="2399065"/>
            <a:ext cx="2160000" cy="21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t="3951" r="11671"/>
          <a:stretch/>
        </p:blipFill>
        <p:spPr>
          <a:xfrm>
            <a:off x="7307336" y="2399065"/>
            <a:ext cx="2160000" cy="21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t="4338" r="11826"/>
          <a:stretch/>
        </p:blipFill>
        <p:spPr>
          <a:xfrm>
            <a:off x="9674170" y="2408798"/>
            <a:ext cx="2160000" cy="21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87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t="15874" r="26521" b="9683"/>
          <a:stretch/>
        </p:blipFill>
        <p:spPr>
          <a:xfrm>
            <a:off x="5263819" y="453572"/>
            <a:ext cx="3128375" cy="288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8" t="15716" r="26412" b="9682"/>
          <a:stretch/>
        </p:blipFill>
        <p:spPr>
          <a:xfrm>
            <a:off x="1871510" y="3581942"/>
            <a:ext cx="3131676" cy="288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t="15872" r="26521" b="9683"/>
          <a:stretch/>
        </p:blipFill>
        <p:spPr>
          <a:xfrm>
            <a:off x="5263819" y="3581942"/>
            <a:ext cx="3128375" cy="288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5" t="15873" r="26413" b="9524"/>
          <a:stretch/>
        </p:blipFill>
        <p:spPr>
          <a:xfrm>
            <a:off x="1871510" y="453572"/>
            <a:ext cx="31194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1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69145" y="2086966"/>
            <a:ext cx="2757714" cy="275771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4232">
                <a:srgbClr val="7DB557"/>
              </a:gs>
              <a:gs pos="57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456839" y="2018741"/>
            <a:ext cx="2880000" cy="28800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isometricOffAxis2Right"/>
            <a:lightRig rig="sunset" dir="t"/>
          </a:scene3d>
          <a:sp3d extrusionH="63500" contourW="12700" prstMaterial="translucentPowder"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6379028" y="2763427"/>
            <a:ext cx="1547127" cy="1440000"/>
            <a:chOff x="10457543" y="3271429"/>
            <a:chExt cx="1547127" cy="1440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508343" y="3425371"/>
              <a:ext cx="1175657" cy="5660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0457543" y="3991429"/>
              <a:ext cx="1226457" cy="50074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Arc 10"/>
            <p:cNvSpPr/>
            <p:nvPr/>
          </p:nvSpPr>
          <p:spPr>
            <a:xfrm rot="13639851">
              <a:off x="10564670" y="3271429"/>
              <a:ext cx="1440000" cy="1440000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0508343" y="3708400"/>
              <a:ext cx="378087" cy="516686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Straight Connector 15"/>
          <p:cNvCxnSpPr>
            <a:endCxn id="13" idx="2"/>
          </p:cNvCxnSpPr>
          <p:nvPr/>
        </p:nvCxnSpPr>
        <p:spPr>
          <a:xfrm flipV="1">
            <a:off x="3896839" y="3458741"/>
            <a:ext cx="2532989" cy="24686"/>
          </a:xfrm>
          <a:prstGeom prst="line">
            <a:avLst/>
          </a:prstGeom>
          <a:ln w="25400">
            <a:prstDash val="dash"/>
            <a:headEnd type="triangle" w="lg" len="med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590" y="2569027"/>
            <a:ext cx="1935892" cy="16877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Draw visible molecules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t frame t-1</a:t>
            </a:r>
            <a:endParaRPr lang="en-GB" dirty="0"/>
          </a:p>
        </p:txBody>
      </p:sp>
      <p:cxnSp>
        <p:nvCxnSpPr>
          <p:cNvPr id="68" name="Straight Arrow Connector 67"/>
          <p:cNvCxnSpPr>
            <a:stCxn id="59" idx="1"/>
            <a:endCxn id="5" idx="2"/>
          </p:cNvCxnSpPr>
          <p:nvPr/>
        </p:nvCxnSpPr>
        <p:spPr>
          <a:xfrm flipH="1" flipV="1">
            <a:off x="1227536" y="4256732"/>
            <a:ext cx="5325274" cy="83667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68891" y="2554514"/>
            <a:ext cx="1935892" cy="16877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</a:t>
            </a:r>
          </a:p>
          <a:p>
            <a:pPr algn="ctr"/>
            <a:r>
              <a:rPr lang="en-US" dirty="0" smtClean="0"/>
              <a:t>N-Buffers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878191" y="2565399"/>
            <a:ext cx="1935892" cy="167681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Compute visibility for remaining molecules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87491" y="2565400"/>
            <a:ext cx="1935892" cy="16768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Draw remaining visible molecules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14907" y="3524210"/>
            <a:ext cx="1625259" cy="609553"/>
          </a:xfrm>
          <a:prstGeom prst="rect">
            <a:avLst/>
          </a:prstGeom>
          <a:solidFill>
            <a:schemeClr val="lt1">
              <a:alpha val="58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&amp; issue render commands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9496791" y="2565400"/>
            <a:ext cx="1935892" cy="16768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visibility from item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806091" y="2565400"/>
            <a:ext cx="1935892" cy="16913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colors from item buffer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665180" y="1019676"/>
            <a:ext cx="974230" cy="97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buffer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043438" y="1019676"/>
            <a:ext cx="974230" cy="97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Depth buffer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2241032" y="1019676"/>
            <a:ext cx="1066010" cy="100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buffer</a:t>
            </a:r>
            <a:endParaRPr lang="en-GB" dirty="0"/>
          </a:p>
        </p:txBody>
      </p:sp>
      <p:cxnSp>
        <p:nvCxnSpPr>
          <p:cNvPr id="10" name="Straight Arrow Connector 9"/>
          <p:cNvCxnSpPr>
            <a:stCxn id="5" idx="0"/>
            <a:endCxn id="24" idx="1"/>
          </p:cNvCxnSpPr>
          <p:nvPr/>
        </p:nvCxnSpPr>
        <p:spPr>
          <a:xfrm flipV="1">
            <a:off x="1227536" y="1506791"/>
            <a:ext cx="1815902" cy="106223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23" idx="1"/>
          </p:cNvCxnSpPr>
          <p:nvPr/>
        </p:nvCxnSpPr>
        <p:spPr>
          <a:xfrm flipV="1">
            <a:off x="1227536" y="1506791"/>
            <a:ext cx="6437644" cy="106223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51131" y="4606295"/>
            <a:ext cx="958988" cy="97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N-buffers</a:t>
            </a:r>
            <a:endParaRPr lang="en-GB" sz="1700" dirty="0"/>
          </a:p>
        </p:txBody>
      </p:sp>
      <p:cxnSp>
        <p:nvCxnSpPr>
          <p:cNvPr id="15" name="Straight Arrow Connector 14"/>
          <p:cNvCxnSpPr>
            <a:stCxn id="6" idx="2"/>
            <a:endCxn id="31" idx="0"/>
          </p:cNvCxnSpPr>
          <p:nvPr/>
        </p:nvCxnSpPr>
        <p:spPr>
          <a:xfrm>
            <a:off x="3536837" y="4242218"/>
            <a:ext cx="1193788" cy="3640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3530553" y="1993906"/>
            <a:ext cx="6284" cy="5606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0"/>
            <a:endCxn id="7" idx="2"/>
          </p:cNvCxnSpPr>
          <p:nvPr/>
        </p:nvCxnSpPr>
        <p:spPr>
          <a:xfrm flipV="1">
            <a:off x="4730625" y="4242218"/>
            <a:ext cx="1115512" cy="3640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23" idx="2"/>
          </p:cNvCxnSpPr>
          <p:nvPr/>
        </p:nvCxnSpPr>
        <p:spPr>
          <a:xfrm flipH="1" flipV="1">
            <a:off x="8152295" y="1993906"/>
            <a:ext cx="3142" cy="57149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24" idx="3"/>
          </p:cNvCxnSpPr>
          <p:nvPr/>
        </p:nvCxnSpPr>
        <p:spPr>
          <a:xfrm flipH="1" flipV="1">
            <a:off x="4017668" y="1506791"/>
            <a:ext cx="4137769" cy="105860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552810" y="4606295"/>
            <a:ext cx="974230" cy="97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Cull Flags</a:t>
            </a:r>
            <a:endParaRPr lang="en-GB" dirty="0"/>
          </a:p>
        </p:txBody>
      </p:sp>
      <p:cxnSp>
        <p:nvCxnSpPr>
          <p:cNvPr id="60" name="Straight Arrow Connector 59"/>
          <p:cNvCxnSpPr>
            <a:stCxn id="18" idx="2"/>
            <a:endCxn id="59" idx="3"/>
          </p:cNvCxnSpPr>
          <p:nvPr/>
        </p:nvCxnSpPr>
        <p:spPr>
          <a:xfrm flipH="1">
            <a:off x="7527040" y="4242218"/>
            <a:ext cx="2937697" cy="85119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59" idx="0"/>
          </p:cNvCxnSpPr>
          <p:nvPr/>
        </p:nvCxnSpPr>
        <p:spPr>
          <a:xfrm>
            <a:off x="5846137" y="4242218"/>
            <a:ext cx="1193788" cy="3640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3" idx="2"/>
            <a:endCxn id="18" idx="0"/>
          </p:cNvCxnSpPr>
          <p:nvPr/>
        </p:nvCxnSpPr>
        <p:spPr>
          <a:xfrm>
            <a:off x="8152295" y="1993906"/>
            <a:ext cx="2312442" cy="57149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3" idx="3"/>
            <a:endCxn id="22" idx="0"/>
          </p:cNvCxnSpPr>
          <p:nvPr/>
        </p:nvCxnSpPr>
        <p:spPr>
          <a:xfrm>
            <a:off x="8639410" y="1506791"/>
            <a:ext cx="4134627" cy="105860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2" idx="0"/>
            <a:endCxn id="25" idx="2"/>
          </p:cNvCxnSpPr>
          <p:nvPr/>
        </p:nvCxnSpPr>
        <p:spPr>
          <a:xfrm flipV="1">
            <a:off x="12774037" y="2024580"/>
            <a:ext cx="0" cy="54082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342807" y="3518100"/>
            <a:ext cx="1625259" cy="609553"/>
          </a:xfrm>
          <a:prstGeom prst="rect">
            <a:avLst/>
          </a:prstGeom>
          <a:solidFill>
            <a:schemeClr val="lt1">
              <a:alpha val="58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&amp; issue render commands</a:t>
            </a:r>
            <a:endParaRPr lang="en-GB" sz="1400" dirty="0"/>
          </a:p>
        </p:txBody>
      </p:sp>
      <p:sp>
        <p:nvSpPr>
          <p:cNvPr id="143" name="Rectangle 142"/>
          <p:cNvSpPr/>
          <p:nvPr/>
        </p:nvSpPr>
        <p:spPr>
          <a:xfrm>
            <a:off x="5033507" y="3505833"/>
            <a:ext cx="1625259" cy="609553"/>
          </a:xfrm>
          <a:prstGeom prst="rect">
            <a:avLst/>
          </a:prstGeom>
          <a:solidFill>
            <a:schemeClr val="lt1">
              <a:alpha val="58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Frustrum</a:t>
            </a:r>
            <a:r>
              <a:rPr lang="en-US" sz="1400" dirty="0" smtClean="0"/>
              <a:t> &amp; occlusion culling</a:t>
            </a:r>
            <a:endParaRPr lang="en-GB" sz="1400" dirty="0"/>
          </a:p>
        </p:txBody>
      </p:sp>
      <p:cxnSp>
        <p:nvCxnSpPr>
          <p:cNvPr id="300" name="Straight Arrow Connector 299"/>
          <p:cNvCxnSpPr>
            <a:stCxn id="59" idx="0"/>
            <a:endCxn id="8" idx="2"/>
          </p:cNvCxnSpPr>
          <p:nvPr/>
        </p:nvCxnSpPr>
        <p:spPr>
          <a:xfrm flipV="1">
            <a:off x="7039925" y="4242218"/>
            <a:ext cx="1115512" cy="3640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1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81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Le Muzic</dc:creator>
  <cp:lastModifiedBy>Mathieu Le Muzic</cp:lastModifiedBy>
  <cp:revision>22</cp:revision>
  <dcterms:created xsi:type="dcterms:W3CDTF">2015-06-18T11:28:39Z</dcterms:created>
  <dcterms:modified xsi:type="dcterms:W3CDTF">2015-06-21T00:58:10Z</dcterms:modified>
</cp:coreProperties>
</file>