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9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09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68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36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4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9386" y="1944131"/>
            <a:ext cx="9877168" cy="23065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4856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N-Buffers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6522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Visibility</a:t>
            </a:r>
          </a:p>
          <a:p>
            <a:pPr algn="ctr"/>
            <a:r>
              <a:rPr lang="en-US" dirty="0" smtClean="0"/>
              <a:t>(cross-sections, </a:t>
            </a:r>
            <a:r>
              <a:rPr lang="en-US" dirty="0" err="1" smtClean="0"/>
              <a:t>frustrum</a:t>
            </a:r>
            <a:r>
              <a:rPr lang="en-US" dirty="0" smtClean="0"/>
              <a:t> &amp; occlusion culling)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8188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Sphere Batching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9854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</a:t>
            </a:r>
          </a:p>
          <a:p>
            <a:pPr algn="ctr"/>
            <a:r>
              <a:rPr lang="en-US" dirty="0" smtClean="0"/>
              <a:t>(dynamic tessellation &amp; sphere sprite rendering)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769385" y="407774"/>
            <a:ext cx="9877169" cy="12974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909429" y="1322176"/>
            <a:ext cx="9525004" cy="271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Info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917665" y="920579"/>
            <a:ext cx="9516767" cy="271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 Info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917665" y="518982"/>
            <a:ext cx="9516767" cy="271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Atoms Info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53763" y="1014284"/>
            <a:ext cx="0" cy="1381895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02039" y="1056503"/>
            <a:ext cx="0" cy="1339676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8044868" y="1450109"/>
            <a:ext cx="2374" cy="946070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56798" y="1525542"/>
            <a:ext cx="1932" cy="870637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466486" y="1056503"/>
            <a:ext cx="0" cy="1339676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969868" y="654906"/>
            <a:ext cx="12166" cy="1741273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4760" y="733337"/>
            <a:ext cx="98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GPU Memory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30360" y="2908650"/>
            <a:ext cx="114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4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195632"/>
            <a:ext cx="12039600" cy="25668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4" t="4584" r="11924"/>
          <a:stretch/>
        </p:blipFill>
        <p:spPr>
          <a:xfrm>
            <a:off x="206834" y="2399065"/>
            <a:ext cx="2160000" cy="2160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4" t="4584" r="11924"/>
          <a:stretch/>
        </p:blipFill>
        <p:spPr>
          <a:xfrm>
            <a:off x="2573668" y="2399065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4" t="4584" r="11924"/>
          <a:stretch/>
        </p:blipFill>
        <p:spPr>
          <a:xfrm>
            <a:off x="4940502" y="2399065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3951" r="11671"/>
          <a:stretch/>
        </p:blipFill>
        <p:spPr>
          <a:xfrm>
            <a:off x="7307336" y="2399065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4338" r="11826"/>
          <a:stretch/>
        </p:blipFill>
        <p:spPr>
          <a:xfrm>
            <a:off x="9674170" y="2408798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87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t="15874" r="26521" b="9683"/>
          <a:stretch/>
        </p:blipFill>
        <p:spPr>
          <a:xfrm>
            <a:off x="5263819" y="453572"/>
            <a:ext cx="3128375" cy="288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8" t="15716" r="26412" b="9682"/>
          <a:stretch/>
        </p:blipFill>
        <p:spPr>
          <a:xfrm>
            <a:off x="1871510" y="3581942"/>
            <a:ext cx="3131676" cy="28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t="15872" r="26521" b="9683"/>
          <a:stretch/>
        </p:blipFill>
        <p:spPr>
          <a:xfrm>
            <a:off x="5263819" y="3581942"/>
            <a:ext cx="3128375" cy="288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5" t="15873" r="26413" b="9524"/>
          <a:stretch/>
        </p:blipFill>
        <p:spPr>
          <a:xfrm>
            <a:off x="1871510" y="453572"/>
            <a:ext cx="31194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1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Le Muzic</dc:creator>
  <cp:lastModifiedBy>Mathieu Le Muzic</cp:lastModifiedBy>
  <cp:revision>12</cp:revision>
  <dcterms:created xsi:type="dcterms:W3CDTF">2015-06-18T11:28:39Z</dcterms:created>
  <dcterms:modified xsi:type="dcterms:W3CDTF">2015-06-18T14:21:29Z</dcterms:modified>
</cp:coreProperties>
</file>