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8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31" d="100"/>
          <a:sy n="31" d="100"/>
        </p:scale>
        <p:origin x="57" y="7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EDDCB-F330-4F35-9391-93F7F19DB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6C1930-3B88-4B8A-90FA-30B717EFF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9684BA-9C32-4F27-8AA2-AB3B057F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68D-98FA-4095-8FC2-FF6AF99E24E5}" type="datetimeFigureOut">
              <a:rPr lang="de-CH" smtClean="0"/>
              <a:t>02.03.2019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BD8258-A1A1-4E95-A969-23A57374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58C2AC-5E41-4567-82B0-56EBC80F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DA82-35A2-4105-B39F-6E84737D77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857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9C764-1AC0-4138-B035-5D7B558B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9BFEE3-2417-4D7E-B140-91E6CA3F8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023F28-B7E9-4FDF-99ED-32896D7E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68D-98FA-4095-8FC2-FF6AF99E24E5}" type="datetimeFigureOut">
              <a:rPr lang="de-CH" smtClean="0"/>
              <a:t>02.03.2019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9DBE48-F712-49F0-926C-0D6CA1D0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D0A035-E518-42F2-832A-A76869EE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DA82-35A2-4105-B39F-6E84737D77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916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2560293-8EF9-4A0B-9A39-8584043C2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832CC7-6D20-4C11-B246-20C80E0E5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7E90F0-BE76-4B10-89E2-3F61C557D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68D-98FA-4095-8FC2-FF6AF99E24E5}" type="datetimeFigureOut">
              <a:rPr lang="de-CH" smtClean="0"/>
              <a:t>02.03.2019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E11CB6-CB38-47E6-87EE-C08FB9D1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61593C-8BD7-4858-9C99-5D5147B6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DA82-35A2-4105-B39F-6E84737D77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346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22E80-9904-4B54-B076-990107E3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563C7C-8424-45F4-9D39-0E43D026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6C02B2-E085-457E-BAEF-CDEACF1C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68D-98FA-4095-8FC2-FF6AF99E24E5}" type="datetimeFigureOut">
              <a:rPr lang="de-CH" smtClean="0"/>
              <a:t>02.03.2019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E98047-57B8-46B8-AF08-915D99BC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B0E0EC-1304-4A9A-907D-34050E0A9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DA82-35A2-4105-B39F-6E84737D77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216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47E331-D912-46DD-8B7B-C34688292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E63AA7-4BB1-4B21-9901-8821ED784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E84317-FA4F-4B82-89F7-846281B5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68D-98FA-4095-8FC2-FF6AF99E24E5}" type="datetimeFigureOut">
              <a:rPr lang="de-CH" smtClean="0"/>
              <a:t>02.03.2019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06F008-EDBB-4BFB-A4F9-6A1E343C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291366-395E-4A29-BCF5-A1C7481D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DA82-35A2-4105-B39F-6E84737D77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171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1160D8-A21C-4BD3-B891-6156F388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1487CF-CA37-46B1-B1C9-91AE8D349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84ABAB-1A1D-41F7-B7AA-1477214AE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5958B5-70AC-48D0-AB27-2EBCC0631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68D-98FA-4095-8FC2-FF6AF99E24E5}" type="datetimeFigureOut">
              <a:rPr lang="de-CH" smtClean="0"/>
              <a:t>02.03.2019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FE44C2-E0F1-4AAB-8C27-A5436F5F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1614AD-1DEB-44ED-9724-A9934D8E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DA82-35A2-4105-B39F-6E84737D77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06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C3916-B6BF-4D5F-A58F-C2B070D67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150420-EB92-49A4-8F94-1947C8B8A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0C6135-756E-4162-8EF2-75856CFD3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3733128-D9D0-4BEB-9881-56EDC7CFE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CC8D16-B17B-479D-83A4-FA9620719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EBCB7A-772C-4828-A29E-3BE451A73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68D-98FA-4095-8FC2-FF6AF99E24E5}" type="datetimeFigureOut">
              <a:rPr lang="de-CH" smtClean="0"/>
              <a:t>02.03.2019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898709-893D-4931-8684-AEBF88E9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DBC143D-8678-43A6-995B-CFE2451F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DA82-35A2-4105-B39F-6E84737D77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976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2540D-78FD-407F-89EC-B96C9886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145177-0244-4C40-9442-9CF71C25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68D-98FA-4095-8FC2-FF6AF99E24E5}" type="datetimeFigureOut">
              <a:rPr lang="de-CH" smtClean="0"/>
              <a:t>02.03.2019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23198B-578F-43E1-BB12-71D42AC2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0DB942-4472-4C8D-8A91-C405EAAE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DA82-35A2-4105-B39F-6E84737D77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919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2476BE-9BF1-44F8-A28B-113F11A9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68D-98FA-4095-8FC2-FF6AF99E24E5}" type="datetimeFigureOut">
              <a:rPr lang="de-CH" smtClean="0"/>
              <a:t>02.03.2019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EEE525-CC49-4CA8-A928-10BC635AE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E6A399-7E5C-4E40-9DA9-3FC4B6A8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DA82-35A2-4105-B39F-6E84737D77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921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6BF95-C5BB-425B-9B54-8306707E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010D50-9DAF-4DEC-A799-DD79017BC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91F57E-0907-4358-9143-997DB99CB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980D5D-7CF1-49CA-B1B6-4EA66372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68D-98FA-4095-8FC2-FF6AF99E24E5}" type="datetimeFigureOut">
              <a:rPr lang="de-CH" smtClean="0"/>
              <a:t>02.03.2019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B0A856-F454-4756-80E3-2AD3F92C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A28F3C-541E-4424-952E-41C43A6A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DA82-35A2-4105-B39F-6E84737D77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413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F1418-BCCD-4F89-9546-53F4814B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6FBC32-D660-49F3-B7F2-CD6914474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FB9D08-9926-406B-AB8B-6FF72AE45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4759A6-0441-4367-8CC3-B7A1BFB1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68D-98FA-4095-8FC2-FF6AF99E24E5}" type="datetimeFigureOut">
              <a:rPr lang="de-CH" smtClean="0"/>
              <a:t>02.03.2019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2036A1-9132-4223-B016-389935BF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8B1FCC-51C9-4029-B08F-1F09E53E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DA82-35A2-4105-B39F-6E84737D77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840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866F299-48C0-440C-98F5-A4E54F75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5C0820-30E4-410B-A183-CBF4933B6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5C172D-E6EA-4B95-BB06-F2F48A41F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D068D-98FA-4095-8FC2-FF6AF99E24E5}" type="datetimeFigureOut">
              <a:rPr lang="de-CH" smtClean="0"/>
              <a:t>02.03.2019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07E2E1-4B3B-4A17-AFCE-022A1461C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EB2C0F-DC32-4F58-8607-D8D28BA16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0DA82-35A2-4105-B39F-6E84737D77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149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A1E27-7E84-4AB3-B356-31B5A2EB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Spielbeschreibung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5B82A-3027-4F3B-968B-E7059DC79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Idee:</a:t>
            </a:r>
          </a:p>
          <a:p>
            <a:pPr>
              <a:buFontTx/>
              <a:buChar char="-"/>
            </a:pPr>
            <a:r>
              <a:rPr lang="de-CH" dirty="0"/>
              <a:t>Wer sammelt als Erster eine bestimmte Anzahl an Goldsteinen?</a:t>
            </a:r>
          </a:p>
          <a:p>
            <a:pPr>
              <a:buFontTx/>
              <a:buChar char="-"/>
            </a:pPr>
            <a:r>
              <a:rPr lang="de-CH" dirty="0"/>
              <a:t>Echtzeit</a:t>
            </a:r>
          </a:p>
          <a:p>
            <a:pPr>
              <a:buFontTx/>
              <a:buChar char="-"/>
            </a:pPr>
            <a:r>
              <a:rPr lang="de-CH" dirty="0"/>
              <a:t>Eine gemeinsame Karte</a:t>
            </a:r>
          </a:p>
          <a:p>
            <a:pPr>
              <a:buFontTx/>
              <a:buChar char="-"/>
            </a:pPr>
            <a:r>
              <a:rPr lang="de-CH" dirty="0"/>
              <a:t>Gegenseitige Beeinflussung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2390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37C66-B8EF-46B4-A750-8871C8BDC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de-CH" dirty="0"/>
              <a:t>Spielregeln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9D73506-E08C-4002-A803-F51698669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 dirty="0" err="1"/>
              <a:t>Eisklotz</a:t>
            </a:r>
            <a:r>
              <a:rPr lang="en-US" sz="1800" dirty="0"/>
              <a:t>: Die </a:t>
            </a:r>
            <a:r>
              <a:rPr lang="en-US" sz="1800" dirty="0" err="1"/>
              <a:t>Figur</a:t>
            </a:r>
            <a:r>
              <a:rPr lang="en-US" sz="1800" dirty="0"/>
              <a:t> </a:t>
            </a:r>
            <a:r>
              <a:rPr lang="en-US" sz="1800" dirty="0" err="1"/>
              <a:t>wird</a:t>
            </a:r>
            <a:r>
              <a:rPr lang="en-US" sz="1800" dirty="0"/>
              <a:t> </a:t>
            </a:r>
            <a:r>
              <a:rPr lang="en-US" sz="1800" dirty="0" err="1"/>
              <a:t>für</a:t>
            </a:r>
            <a:r>
              <a:rPr lang="en-US" sz="1800" dirty="0"/>
              <a:t> </a:t>
            </a:r>
            <a:r>
              <a:rPr lang="en-US" sz="1800" dirty="0" err="1"/>
              <a:t>acht</a:t>
            </a:r>
            <a:r>
              <a:rPr lang="en-US" sz="1800" dirty="0"/>
              <a:t> </a:t>
            </a:r>
            <a:r>
              <a:rPr lang="en-US" sz="1800" dirty="0" err="1"/>
              <a:t>Sekunden</a:t>
            </a:r>
            <a:r>
              <a:rPr lang="en-US" sz="1800" dirty="0"/>
              <a:t> </a:t>
            </a:r>
            <a:r>
              <a:rPr lang="en-US" sz="1800" dirty="0" err="1"/>
              <a:t>gefreezt</a:t>
            </a:r>
            <a:r>
              <a:rPr lang="en-US" sz="1800" dirty="0"/>
              <a:t>.</a:t>
            </a:r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4A319EBF-68A3-4E2E-8B14-3E196BD321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71867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B4B34-91E3-4C55-8203-D3D39E6A5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de-CH" dirty="0"/>
              <a:t>Spielregeln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A73D99F-C7CC-4A6E-A039-EF1DCC615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 dirty="0" err="1"/>
              <a:t>Herz</a:t>
            </a:r>
            <a:r>
              <a:rPr lang="en-US" sz="1800" dirty="0"/>
              <a:t>: Der </a:t>
            </a:r>
            <a:r>
              <a:rPr lang="en-US" sz="1800" dirty="0" err="1"/>
              <a:t>Spieler</a:t>
            </a:r>
            <a:r>
              <a:rPr lang="en-US" sz="1800" dirty="0"/>
              <a:t> </a:t>
            </a:r>
            <a:r>
              <a:rPr lang="en-US" sz="1800" dirty="0" err="1"/>
              <a:t>erhält</a:t>
            </a:r>
            <a:r>
              <a:rPr lang="en-US" sz="1800" dirty="0"/>
              <a:t> </a:t>
            </a:r>
            <a:r>
              <a:rPr lang="en-US" sz="1800" dirty="0" err="1"/>
              <a:t>ein</a:t>
            </a:r>
            <a:r>
              <a:rPr lang="en-US" sz="1800" dirty="0"/>
              <a:t> Leben.</a:t>
            </a:r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12C0525A-CEBB-442B-BFCF-80639BD57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96832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E3087-D774-42CE-B662-16F31138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de-CH" dirty="0"/>
              <a:t>Spielregeln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42ADFFD-2FE9-4307-B4FC-312C9BB93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 dirty="0"/>
              <a:t>Stern: Die </a:t>
            </a:r>
            <a:r>
              <a:rPr lang="en-US" sz="1800" dirty="0" err="1"/>
              <a:t>Gegenspieler</a:t>
            </a:r>
            <a:r>
              <a:rPr lang="en-US" sz="1800" dirty="0"/>
              <a:t> </a:t>
            </a:r>
            <a:r>
              <a:rPr lang="en-US" sz="1800" dirty="0" err="1"/>
              <a:t>werden</a:t>
            </a:r>
            <a:r>
              <a:rPr lang="en-US" sz="1800" dirty="0"/>
              <a:t> </a:t>
            </a:r>
            <a:r>
              <a:rPr lang="en-US" sz="1800" dirty="0" err="1"/>
              <a:t>für</a:t>
            </a:r>
            <a:r>
              <a:rPr lang="en-US" sz="1800" dirty="0"/>
              <a:t> </a:t>
            </a:r>
            <a:r>
              <a:rPr lang="en-US" sz="1800" dirty="0" err="1"/>
              <a:t>fünf</a:t>
            </a:r>
            <a:r>
              <a:rPr lang="en-US" sz="1800" dirty="0"/>
              <a:t> </a:t>
            </a:r>
            <a:r>
              <a:rPr lang="en-US" sz="1800" dirty="0" err="1"/>
              <a:t>Sekunden</a:t>
            </a:r>
            <a:r>
              <a:rPr lang="en-US" sz="1800" dirty="0"/>
              <a:t> </a:t>
            </a:r>
            <a:r>
              <a:rPr lang="en-US" sz="1800" dirty="0" err="1"/>
              <a:t>gefreezt</a:t>
            </a:r>
            <a:r>
              <a:rPr lang="en-US" sz="1800" dirty="0"/>
              <a:t>.</a:t>
            </a:r>
          </a:p>
        </p:txBody>
      </p:sp>
      <p:pic>
        <p:nvPicPr>
          <p:cNvPr id="12" name="Inhaltsplatzhalter 8">
            <a:extLst>
              <a:ext uri="{FF2B5EF4-FFF2-40B4-BE49-F238E27FC236}">
                <a16:creationId xmlns:a16="http://schemas.microsoft.com/office/drawing/2014/main" id="{2F541502-FA24-4EF3-A240-368E417AA6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08821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E914F-D4DE-4517-A192-C71ECB21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de-CH" dirty="0"/>
              <a:t>Spielregeln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488AF62-159B-40C9-BE8A-CCB91BDB6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923069" cy="3785419"/>
          </a:xfrm>
        </p:spPr>
        <p:txBody>
          <a:bodyPr>
            <a:normAutofit/>
          </a:bodyPr>
          <a:lstStyle/>
          <a:p>
            <a:r>
              <a:rPr lang="en-US" sz="1800" dirty="0" err="1"/>
              <a:t>Dynamit</a:t>
            </a:r>
            <a:r>
              <a:rPr lang="en-US" sz="1800" dirty="0"/>
              <a:t> </a:t>
            </a:r>
            <a:r>
              <a:rPr lang="en-US" sz="1800" dirty="0" err="1"/>
              <a:t>kann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- </a:t>
            </a:r>
            <a:r>
              <a:rPr lang="en-US" sz="1800" dirty="0" err="1"/>
              <a:t>nahegelegenes</a:t>
            </a:r>
            <a:r>
              <a:rPr lang="en-US" sz="1800" dirty="0"/>
              <a:t> Gold </a:t>
            </a:r>
            <a:r>
              <a:rPr lang="en-US" sz="1800" dirty="0" err="1"/>
              <a:t>zerstören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- die </a:t>
            </a:r>
            <a:r>
              <a:rPr lang="en-US" sz="1800" dirty="0" err="1"/>
              <a:t>Figur</a:t>
            </a:r>
            <a:r>
              <a:rPr lang="en-US" sz="1800" dirty="0"/>
              <a:t> das Leben </a:t>
            </a:r>
            <a:r>
              <a:rPr lang="en-US" sz="1800" dirty="0" err="1"/>
              <a:t>kosten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- </a:t>
            </a:r>
            <a:r>
              <a:rPr lang="en-US" sz="1800" dirty="0" err="1"/>
              <a:t>graue</a:t>
            </a:r>
            <a:r>
              <a:rPr lang="en-US" sz="1800" dirty="0"/>
              <a:t> Felder </a:t>
            </a:r>
            <a:r>
              <a:rPr lang="en-US" sz="1800" dirty="0" err="1"/>
              <a:t>zum</a:t>
            </a:r>
            <a:r>
              <a:rPr lang="en-US" sz="1800" dirty="0"/>
              <a:t> fallen </a:t>
            </a:r>
            <a:r>
              <a:rPr lang="en-US" sz="1800" dirty="0" err="1"/>
              <a:t>bringen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- den </a:t>
            </a:r>
            <a:r>
              <a:rPr lang="en-US" sz="1800" dirty="0" err="1"/>
              <a:t>Weg</a:t>
            </a:r>
            <a:r>
              <a:rPr lang="en-US" sz="1800" dirty="0"/>
              <a:t> </a:t>
            </a:r>
            <a:r>
              <a:rPr lang="en-US" sz="1800" dirty="0" err="1"/>
              <a:t>freibuddeln</a:t>
            </a:r>
            <a:r>
              <a:rPr lang="en-US" sz="1800" dirty="0"/>
              <a:t>.</a:t>
            </a:r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686DA3AC-65B6-4023-9FC3-3099583051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0349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F4EEF-5F9D-41D7-B462-6FC1A345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de-CH" dirty="0"/>
              <a:t>Spielregeln	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974D06E-AB39-47B6-AB34-0B0D42B0A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077312" cy="3785419"/>
          </a:xfrm>
        </p:spPr>
        <p:txBody>
          <a:bodyPr>
            <a:normAutofit/>
          </a:bodyPr>
          <a:lstStyle/>
          <a:p>
            <a:r>
              <a:rPr lang="en-US" sz="1800" dirty="0"/>
              <a:t>Die </a:t>
            </a:r>
            <a:r>
              <a:rPr lang="en-US" sz="1800" dirty="0" err="1"/>
              <a:t>Figur</a:t>
            </a:r>
            <a:r>
              <a:rPr lang="en-US" sz="1800" dirty="0"/>
              <a:t> </a:t>
            </a:r>
            <a:r>
              <a:rPr lang="en-US" sz="1800" dirty="0" err="1"/>
              <a:t>kann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- </a:t>
            </a:r>
            <a:r>
              <a:rPr lang="en-US" sz="1800" dirty="0" err="1"/>
              <a:t>nach</a:t>
            </a:r>
            <a:r>
              <a:rPr lang="en-US" sz="1800" dirty="0"/>
              <a:t> </a:t>
            </a:r>
            <a:r>
              <a:rPr lang="en-US" sz="1800" dirty="0" err="1"/>
              <a:t>rechts</a:t>
            </a:r>
            <a:r>
              <a:rPr lang="en-US" sz="1800" dirty="0"/>
              <a:t>, </a:t>
            </a:r>
            <a:r>
              <a:rPr lang="en-US" sz="1800" dirty="0" err="1"/>
              <a:t>nach</a:t>
            </a:r>
            <a:r>
              <a:rPr lang="en-US" sz="1800" dirty="0"/>
              <a:t> links und </a:t>
            </a:r>
            <a:r>
              <a:rPr lang="en-US" sz="1800" dirty="0" err="1"/>
              <a:t>nach</a:t>
            </a:r>
            <a:r>
              <a:rPr lang="en-US" sz="1800" dirty="0"/>
              <a:t> </a:t>
            </a:r>
            <a:r>
              <a:rPr lang="en-US" sz="1800" dirty="0" err="1"/>
              <a:t>unten</a:t>
            </a:r>
            <a:r>
              <a:rPr lang="en-US" sz="1800" dirty="0"/>
              <a:t> </a:t>
            </a:r>
            <a:r>
              <a:rPr lang="en-US" sz="1800" dirty="0" err="1"/>
              <a:t>buddeln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- </a:t>
            </a:r>
            <a:r>
              <a:rPr lang="en-US" sz="1800" dirty="0" err="1"/>
              <a:t>springen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DE51FBC-24F7-43DF-8319-E67B0A1E7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" r="-2" b="-2"/>
          <a:stretch/>
        </p:blipFill>
        <p:spPr>
          <a:xfrm>
            <a:off x="6096000" y="1099160"/>
            <a:ext cx="5013421" cy="455213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70500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18EC1-CD17-4C97-A602-AC072A00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de-CH"/>
              <a:t>Spielregeln</a:t>
            </a:r>
            <a:endParaRPr lang="de-CH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070E3F1E-F812-45DE-A503-8A262563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 dirty="0"/>
              <a:t>Felder </a:t>
            </a:r>
            <a:r>
              <a:rPr lang="en-US" sz="1800" dirty="0" err="1"/>
              <a:t>mit</a:t>
            </a:r>
            <a:r>
              <a:rPr lang="en-US" sz="1800" dirty="0"/>
              <a:t> Gold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86397C4C-6629-48A1-9A86-19E0A6BB4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4CC63162-8CE2-4048-88C4-42B73E79E8D1}"/>
              </a:ext>
            </a:extLst>
          </p:cNvPr>
          <p:cNvSpPr/>
          <p:nvPr/>
        </p:nvSpPr>
        <p:spPr>
          <a:xfrm rot="18823980">
            <a:off x="9219345" y="1775085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535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18EC1-CD17-4C97-A602-AC072A00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de-CH"/>
              <a:t>Spielregeln</a:t>
            </a:r>
            <a:endParaRPr lang="de-CH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070E3F1E-F812-45DE-A503-8A262563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 dirty="0"/>
              <a:t>Felder </a:t>
            </a:r>
            <a:r>
              <a:rPr lang="en-US" sz="1800" dirty="0" err="1"/>
              <a:t>mit</a:t>
            </a:r>
            <a:r>
              <a:rPr lang="en-US" sz="1800" dirty="0"/>
              <a:t> Gold</a:t>
            </a:r>
          </a:p>
          <a:p>
            <a:r>
              <a:rPr lang="en-US" sz="1800" dirty="0" err="1"/>
              <a:t>Braune</a:t>
            </a:r>
            <a:r>
              <a:rPr lang="en-US" sz="1800" dirty="0"/>
              <a:t> Felder </a:t>
            </a:r>
            <a:r>
              <a:rPr lang="en-US" sz="1800" dirty="0" err="1"/>
              <a:t>sind</a:t>
            </a:r>
            <a:r>
              <a:rPr lang="en-US" sz="1800" dirty="0"/>
              <a:t> </a:t>
            </a:r>
            <a:r>
              <a:rPr lang="en-US" sz="1800" dirty="0" err="1"/>
              <a:t>zerstörbar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86397C4C-6629-48A1-9A86-19E0A6BB4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4CC63162-8CE2-4048-88C4-42B73E79E8D1}"/>
              </a:ext>
            </a:extLst>
          </p:cNvPr>
          <p:cNvSpPr/>
          <p:nvPr/>
        </p:nvSpPr>
        <p:spPr>
          <a:xfrm rot="18823980">
            <a:off x="9219345" y="1775085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15A32638-E6B4-410D-BDB4-BDC5E3B22919}"/>
              </a:ext>
            </a:extLst>
          </p:cNvPr>
          <p:cNvSpPr/>
          <p:nvPr/>
        </p:nvSpPr>
        <p:spPr>
          <a:xfrm rot="3158732">
            <a:off x="7246168" y="145604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108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18EC1-CD17-4C97-A602-AC072A00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de-CH"/>
              <a:t>Spielregeln</a:t>
            </a:r>
            <a:endParaRPr lang="de-CH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070E3F1E-F812-45DE-A503-8A262563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 dirty="0"/>
              <a:t>Felder </a:t>
            </a:r>
            <a:r>
              <a:rPr lang="en-US" sz="1800" dirty="0" err="1"/>
              <a:t>mit</a:t>
            </a:r>
            <a:r>
              <a:rPr lang="en-US" sz="1800" dirty="0"/>
              <a:t> Gold</a:t>
            </a:r>
          </a:p>
          <a:p>
            <a:r>
              <a:rPr lang="en-US" sz="1800" dirty="0" err="1"/>
              <a:t>Braune</a:t>
            </a:r>
            <a:r>
              <a:rPr lang="en-US" sz="1800" dirty="0"/>
              <a:t> Felder </a:t>
            </a:r>
            <a:r>
              <a:rPr lang="en-US" sz="1800" dirty="0" err="1"/>
              <a:t>sind</a:t>
            </a:r>
            <a:r>
              <a:rPr lang="en-US" sz="1800" dirty="0"/>
              <a:t> </a:t>
            </a:r>
            <a:r>
              <a:rPr lang="en-US" sz="1800" dirty="0" err="1"/>
              <a:t>zerstörbar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Graue</a:t>
            </a:r>
            <a:r>
              <a:rPr lang="en-US" sz="1800" dirty="0"/>
              <a:t> Felder </a:t>
            </a:r>
            <a:r>
              <a:rPr lang="en-US" sz="1800" dirty="0" err="1"/>
              <a:t>sind</a:t>
            </a:r>
            <a:r>
              <a:rPr lang="en-US" sz="1800" dirty="0"/>
              <a:t> </a:t>
            </a:r>
            <a:r>
              <a:rPr lang="en-US" sz="1800" dirty="0" err="1"/>
              <a:t>unzerstörbar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86397C4C-6629-48A1-9A86-19E0A6BB4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4CC63162-8CE2-4048-88C4-42B73E79E8D1}"/>
              </a:ext>
            </a:extLst>
          </p:cNvPr>
          <p:cNvSpPr/>
          <p:nvPr/>
        </p:nvSpPr>
        <p:spPr>
          <a:xfrm rot="18823980">
            <a:off x="9219345" y="1775085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15A32638-E6B4-410D-BDB4-BDC5E3B22919}"/>
              </a:ext>
            </a:extLst>
          </p:cNvPr>
          <p:cNvSpPr/>
          <p:nvPr/>
        </p:nvSpPr>
        <p:spPr>
          <a:xfrm rot="3158732">
            <a:off x="7246168" y="145604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93E5C49E-D5EE-4509-864E-10726CFBC7CF}"/>
              </a:ext>
            </a:extLst>
          </p:cNvPr>
          <p:cNvSpPr/>
          <p:nvPr/>
        </p:nvSpPr>
        <p:spPr>
          <a:xfrm rot="16200000">
            <a:off x="9577614" y="490609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382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01B82A-DB20-4A1C-B5BC-D9C379D2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de-CH" dirty="0"/>
              <a:t>Spielregeln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200EF21-29BC-4A80-A1C7-77F1E3C60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 dirty="0" err="1"/>
              <a:t>Graue</a:t>
            </a:r>
            <a:r>
              <a:rPr lang="en-US" sz="1800" dirty="0"/>
              <a:t> Felder </a:t>
            </a:r>
            <a:r>
              <a:rPr lang="en-US" sz="1800" dirty="0" err="1"/>
              <a:t>können</a:t>
            </a:r>
            <a:r>
              <a:rPr lang="en-US" sz="1800" dirty="0"/>
              <a:t> fallen.</a:t>
            </a:r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30EA2940-308F-420F-A88E-9D37C1FC1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4639056" y="10170"/>
            <a:ext cx="7552944" cy="6857990"/>
          </a:xfrm>
          <a:prstGeom prst="rect">
            <a:avLst/>
          </a:prstGeom>
          <a:effectLst/>
        </p:spPr>
      </p:pic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B646499D-6C11-4599-ADEA-93142178DCCE}"/>
              </a:ext>
            </a:extLst>
          </p:cNvPr>
          <p:cNvSpPr/>
          <p:nvPr/>
        </p:nvSpPr>
        <p:spPr>
          <a:xfrm>
            <a:off x="10470630" y="869429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88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53FA29-4490-4583-8225-F0052461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de-CH" dirty="0"/>
              <a:t>Spielregeln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06EC747-AE56-4857-8448-7462F7E0D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 dirty="0" err="1"/>
              <a:t>Graue</a:t>
            </a:r>
            <a:r>
              <a:rPr lang="en-US" sz="1800" dirty="0"/>
              <a:t> Felder </a:t>
            </a:r>
            <a:r>
              <a:rPr lang="en-US" sz="1800" dirty="0" err="1"/>
              <a:t>können</a:t>
            </a:r>
            <a:r>
              <a:rPr lang="en-US" sz="1800" dirty="0"/>
              <a:t> fallen.</a:t>
            </a:r>
          </a:p>
          <a:p>
            <a:endParaRPr lang="en-US" sz="1800" dirty="0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114D48EF-43EB-4C5E-A94D-7D13BB1907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34F64DC9-51F1-4972-8681-74D44A1C5458}"/>
              </a:ext>
            </a:extLst>
          </p:cNvPr>
          <p:cNvSpPr/>
          <p:nvPr/>
        </p:nvSpPr>
        <p:spPr>
          <a:xfrm>
            <a:off x="10470630" y="869429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6634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751EF-0716-46ED-AC4F-0CC2A0BA2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de-CH" dirty="0"/>
              <a:t>Spielregeln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4196AD-EFC3-4DBE-9459-1D7B34D5A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 dirty="0" err="1"/>
              <a:t>Graue</a:t>
            </a:r>
            <a:r>
              <a:rPr lang="en-US" sz="1800" dirty="0"/>
              <a:t> Felder </a:t>
            </a:r>
            <a:r>
              <a:rPr lang="en-US" sz="1800" dirty="0" err="1"/>
              <a:t>können</a:t>
            </a:r>
            <a:r>
              <a:rPr lang="en-US" sz="1800" dirty="0"/>
              <a:t> fallen.</a:t>
            </a:r>
          </a:p>
          <a:p>
            <a:r>
              <a:rPr lang="en-US" sz="1800" dirty="0" err="1"/>
              <a:t>Gefährlich</a:t>
            </a:r>
            <a:r>
              <a:rPr lang="en-US" sz="1800" dirty="0"/>
              <a:t> </a:t>
            </a:r>
            <a:r>
              <a:rPr lang="en-US" sz="1800" dirty="0" err="1"/>
              <a:t>für</a:t>
            </a:r>
            <a:r>
              <a:rPr lang="en-US" sz="1800" dirty="0"/>
              <a:t> die </a:t>
            </a:r>
            <a:r>
              <a:rPr lang="en-US" sz="1800" dirty="0" err="1"/>
              <a:t>Figur</a:t>
            </a:r>
            <a:endParaRPr lang="en-US" sz="1800" dirty="0"/>
          </a:p>
          <a:p>
            <a:r>
              <a:rPr lang="en-US" sz="1800" dirty="0" err="1"/>
              <a:t>Anfangsstand</a:t>
            </a:r>
            <a:r>
              <a:rPr lang="en-US" sz="1800" dirty="0"/>
              <a:t>: </a:t>
            </a:r>
            <a:r>
              <a:rPr lang="en-US" sz="1800" dirty="0" err="1"/>
              <a:t>Zwei</a:t>
            </a:r>
            <a:r>
              <a:rPr lang="en-US" sz="1800" dirty="0"/>
              <a:t> Leben</a:t>
            </a:r>
          </a:p>
          <a:p>
            <a:r>
              <a:rPr lang="en-US" sz="1800" dirty="0"/>
              <a:t>Game Over falls </a:t>
            </a:r>
            <a:r>
              <a:rPr lang="en-US" sz="1800" dirty="0" err="1"/>
              <a:t>kein</a:t>
            </a:r>
            <a:r>
              <a:rPr lang="en-US" sz="1800" dirty="0"/>
              <a:t> Leben </a:t>
            </a:r>
            <a:r>
              <a:rPr lang="en-US" sz="1800" dirty="0" err="1"/>
              <a:t>übrig</a:t>
            </a:r>
            <a:endParaRPr lang="en-US" sz="1800" dirty="0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7705DEC6-C900-4572-B379-52110AD4B8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4639056" y="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3150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44B42-DCED-437B-890B-524C2A23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de-CH" dirty="0"/>
              <a:t>Spielregeln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2E2AB4-40EC-463F-A4F2-8B38C60F2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 dirty="0"/>
              <a:t>Auf </a:t>
            </a:r>
            <a:r>
              <a:rPr lang="en-US" sz="1800" dirty="0" err="1"/>
              <a:t>eigenes</a:t>
            </a:r>
            <a:r>
              <a:rPr lang="en-US" sz="1800" dirty="0"/>
              <a:t> </a:t>
            </a:r>
            <a:r>
              <a:rPr lang="en-US" sz="1800" dirty="0" err="1"/>
              <a:t>Risiko</a:t>
            </a:r>
            <a:endParaRPr lang="en-US" sz="1800" dirty="0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EC37FA2D-DB11-44D9-8A68-624077A01C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08343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Breitbild</PresentationFormat>
  <Paragraphs>42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Spielbeschreibung</vt:lpstr>
      <vt:lpstr>Spielregeln </vt:lpstr>
      <vt:lpstr>Spielregeln</vt:lpstr>
      <vt:lpstr>Spielregeln</vt:lpstr>
      <vt:lpstr>Spielregeln</vt:lpstr>
      <vt:lpstr>Spielregeln</vt:lpstr>
      <vt:lpstr>Spielregeln</vt:lpstr>
      <vt:lpstr>Spielregeln</vt:lpstr>
      <vt:lpstr>Spielregeln</vt:lpstr>
      <vt:lpstr>Spielregeln</vt:lpstr>
      <vt:lpstr>Spielregeln</vt:lpstr>
      <vt:lpstr>Spielregeln</vt:lpstr>
      <vt:lpstr>Spielregeln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Spielbeschreibung</dc:title>
  <dc:creator>Sanja</dc:creator>
  <cp:lastModifiedBy>Sanja</cp:lastModifiedBy>
  <cp:revision>47</cp:revision>
  <dcterms:created xsi:type="dcterms:W3CDTF">2019-03-01T16:11:40Z</dcterms:created>
  <dcterms:modified xsi:type="dcterms:W3CDTF">2019-03-02T12:24:53Z</dcterms:modified>
</cp:coreProperties>
</file>