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300" r:id="rId4"/>
    <p:sldId id="27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0" r:id="rId17"/>
    <p:sldId id="277" r:id="rId18"/>
    <p:sldId id="279" r:id="rId19"/>
    <p:sldId id="282" r:id="rId20"/>
    <p:sldId id="281" r:id="rId21"/>
    <p:sldId id="297" r:id="rId22"/>
    <p:sldId id="298" r:id="rId23"/>
    <p:sldId id="299" r:id="rId24"/>
    <p:sldId id="283" r:id="rId25"/>
    <p:sldId id="276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760" y="192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05.03.19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/>
              <a:t>Sanja Popovic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Spielbeschreibung / Idee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Spielregeln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Spielmechaniken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Anforderungen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Schnittstelle zwischen Client und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Zuständigkeiten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/>
              <a:t>Timeline</a:t>
            </a:r>
            <a:endParaRPr lang="de-CH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400" dirty="0"/>
              <a:t>Dokumentation / Prozess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2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CC2D-5B25-0442-87A0-2627C90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9" y="2492896"/>
            <a:ext cx="8417202" cy="25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3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06A8-2237-7641-9EED-B0CD0E0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42756"/>
            <a:ext cx="8280400" cy="3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4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B265C-3B6E-124A-BE9A-8DC4ED89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90874"/>
            <a:ext cx="8280400" cy="1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</a:t>
            </a:r>
            <a:r>
              <a:rPr lang="en-US" sz="3600" dirty="0"/>
              <a:t>5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F623-56D6-DC45-806B-31C2F02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2716575"/>
            <a:ext cx="828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842787-2DAC-4B41-A3E0-E2582247E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8" y="35234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64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507</Words>
  <Application>Microsoft Macintosh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Ablauf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Spielmechaniken</vt:lpstr>
      <vt:lpstr> Anforderungen</vt:lpstr>
      <vt:lpstr> Schnittstelle zwischen Client und Server</vt:lpstr>
      <vt:lpstr> Zuständigkeiten</vt:lpstr>
      <vt:lpstr> Timeline:   Milestone 2</vt:lpstr>
      <vt:lpstr> Timeline:   Milestone 3</vt:lpstr>
      <vt:lpstr> Timeline:   Milestone 4</vt:lpstr>
      <vt:lpstr> Timeline:   Milestone 5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Viktor Gsteiger</cp:lastModifiedBy>
  <cp:revision>26</cp:revision>
  <dcterms:created xsi:type="dcterms:W3CDTF">2019-02-28T11:58:33Z</dcterms:created>
  <dcterms:modified xsi:type="dcterms:W3CDTF">2019-03-05T08:08:35Z</dcterms:modified>
</cp:coreProperties>
</file>