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8" r:id="rId4"/>
    <p:sldId id="279" r:id="rId5"/>
    <p:sldId id="280" r:id="rId6"/>
    <p:sldId id="277" r:id="rId7"/>
    <p:sldId id="281" r:id="rId8"/>
    <p:sldId id="282" r:id="rId9"/>
    <p:sldId id="283" r:id="rId10"/>
    <p:sldId id="276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216" y="18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02.03.19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 dirty="0"/>
              <a:t>Sanja </a:t>
            </a:r>
            <a:r>
              <a:rPr lang="de-CH" dirty="0" err="1"/>
              <a:t>Popvic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Projektplan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7" name="Content Placeholder 5" descr="Milestone 1">
            <a:extLst>
              <a:ext uri="{FF2B5EF4-FFF2-40B4-BE49-F238E27FC236}">
                <a16:creationId xmlns:a16="http://schemas.microsoft.com/office/drawing/2014/main" id="{195E63FF-288F-B242-8560-4DA24FFF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0" y="2238720"/>
            <a:ext cx="8280200" cy="3277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9D802-7046-EB4E-BB48-7741B23A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4" y="2625575"/>
            <a:ext cx="8261055" cy="2503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3D0A2-7700-B94D-84F4-699B737D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2" y="2019828"/>
            <a:ext cx="8296478" cy="3714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42F26-5AB8-DD42-9A36-2632FEF62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30" y="3340695"/>
            <a:ext cx="8256198" cy="1073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BC7470-AA28-2540-949E-AF58C8716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65" y="2612523"/>
            <a:ext cx="8247422" cy="28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</a:t>
            </a:r>
            <a:r>
              <a:rPr lang="de-CH" sz="2400" dirty="0" err="1"/>
              <a:t>Testing</a:t>
            </a:r>
            <a:r>
              <a:rPr lang="de-CH" sz="2400" dirty="0"/>
              <a:t>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56</TotalTime>
  <Words>177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uni_basel_V04_de</vt:lpstr>
      <vt:lpstr>Meilenstein 1 - Gruppe 8 Joe’s Buddler corp. cs108 Programmierprojekt, FS19 </vt:lpstr>
      <vt:lpstr> Spielbeschreibung</vt:lpstr>
      <vt:lpstr> Spielregeln</vt:lpstr>
      <vt:lpstr> Schnittstelle zwischen Client und Server</vt:lpstr>
      <vt:lpstr> Spielmechaniken</vt:lpstr>
      <vt:lpstr> Anforderungen</vt:lpstr>
      <vt:lpstr> Projektplan</vt:lpstr>
      <vt:lpstr> Zuständigkeiten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Viktor Gsteiger</cp:lastModifiedBy>
  <cp:revision>12</cp:revision>
  <dcterms:created xsi:type="dcterms:W3CDTF">2019-02-28T11:58:33Z</dcterms:created>
  <dcterms:modified xsi:type="dcterms:W3CDTF">2019-03-02T13:52:52Z</dcterms:modified>
</cp:coreProperties>
</file>