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78" r:id="rId4"/>
    <p:sldId id="279" r:id="rId5"/>
    <p:sldId id="280" r:id="rId6"/>
    <p:sldId id="277" r:id="rId7"/>
    <p:sldId id="281" r:id="rId8"/>
    <p:sldId id="282" r:id="rId9"/>
    <p:sldId id="276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760" y="192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28.02.19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864096"/>
          </a:xfrm>
        </p:spPr>
        <p:txBody>
          <a:bodyPr/>
          <a:lstStyle/>
          <a:p>
            <a:r>
              <a:rPr lang="de-CH" dirty="0"/>
              <a:t>Sanja </a:t>
            </a:r>
            <a:r>
              <a:rPr lang="de-CH" dirty="0" err="1"/>
              <a:t>Popvic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Projektplan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4</TotalTime>
  <Words>131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Spielbeschreibung</vt:lpstr>
      <vt:lpstr> Spielregeln</vt:lpstr>
      <vt:lpstr> Schnittstelle zwischen Client und Server</vt:lpstr>
      <vt:lpstr> Spielmechaniken</vt:lpstr>
      <vt:lpstr> Anforderungen</vt:lpstr>
      <vt:lpstr> Projektplan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Viktor Gsteiger</cp:lastModifiedBy>
  <cp:revision>8</cp:revision>
  <dcterms:created xsi:type="dcterms:W3CDTF">2019-02-28T11:58:33Z</dcterms:created>
  <dcterms:modified xsi:type="dcterms:W3CDTF">2019-02-28T14:24:22Z</dcterms:modified>
</cp:coreProperties>
</file>