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300" r:id="rId4"/>
    <p:sldId id="278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80" r:id="rId17"/>
    <p:sldId id="277" r:id="rId18"/>
    <p:sldId id="279" r:id="rId19"/>
    <p:sldId id="282" r:id="rId20"/>
    <p:sldId id="281" r:id="rId21"/>
    <p:sldId id="297" r:id="rId22"/>
    <p:sldId id="298" r:id="rId23"/>
    <p:sldId id="299" r:id="rId24"/>
    <p:sldId id="283" r:id="rId25"/>
    <p:sldId id="276" r:id="rId2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howGuides="1">
      <p:cViewPr>
        <p:scale>
          <a:sx n="65" d="100"/>
          <a:sy n="65" d="100"/>
        </p:scale>
        <p:origin x="1990" y="490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ites.google.com/view/buddler-joe/home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</a:t>
            </a:r>
            <a:r>
              <a:rPr lang="de-CH" sz="2800" dirty="0" err="1"/>
              <a:t>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1224136"/>
          </a:xfrm>
        </p:spPr>
        <p:txBody>
          <a:bodyPr/>
          <a:lstStyle/>
          <a:p>
            <a:r>
              <a:rPr lang="de-CH"/>
              <a:t>Sanja Popovic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  <p:pic>
        <p:nvPicPr>
          <p:cNvPr id="4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0B7B686-2FA0-674A-9AB6-4B6B1C4C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29200"/>
            <a:ext cx="1684164" cy="1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Gefährlich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die </a:t>
            </a:r>
            <a:r>
              <a:rPr lang="en-US" sz="2400" dirty="0" err="1"/>
              <a:t>Figur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Anfangsstand</a:t>
            </a:r>
            <a:r>
              <a:rPr lang="en-US" sz="2400" dirty="0"/>
              <a:t>: </a:t>
            </a:r>
            <a:r>
              <a:rPr lang="en-US" sz="2400" dirty="0" err="1"/>
              <a:t>Zwei</a:t>
            </a:r>
            <a:r>
              <a:rPr lang="en-US" sz="2400" dirty="0"/>
              <a:t> Leben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Game Over falls </a:t>
            </a:r>
            <a:r>
              <a:rPr lang="en-US" sz="2400" dirty="0" err="1"/>
              <a:t>kein</a:t>
            </a:r>
            <a:r>
              <a:rPr lang="en-US" sz="2400" dirty="0"/>
              <a:t> Leben </a:t>
            </a:r>
            <a:r>
              <a:rPr lang="en-US" sz="2400" dirty="0" err="1"/>
              <a:t>übrig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574DE26-EE56-4020-ACE6-05C800B7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6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841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/>
              <a:t>Auf </a:t>
            </a:r>
            <a:r>
              <a:rPr lang="en-US" sz="2400" dirty="0" err="1"/>
              <a:t>eigenes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966939E6-EF94-4AAD-B2C1-BD8B7202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962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5C8002B8-6947-4E85-8385-437874D05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2"/>
            <a:ext cx="5013420" cy="4552130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Eisklotz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acht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9854277E-2887-4523-86E9-D1712428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0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Herz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Der </a:t>
            </a:r>
            <a:r>
              <a:rPr lang="en-US" sz="2400" dirty="0" err="1"/>
              <a:t>Spieler</a:t>
            </a:r>
            <a:r>
              <a:rPr lang="en-US" sz="2400" dirty="0"/>
              <a:t> </a:t>
            </a:r>
            <a:r>
              <a:rPr lang="en-US" sz="2400" dirty="0" err="1"/>
              <a:t>erhält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Leben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1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85476B0A-F5F8-443D-BF9D-1BDCB94DC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/>
              <a:t>Stern: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Gegenspieler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fünf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AB75AD46-DBF5-413B-8619-3D3C1207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29" cy="4546872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Dynamit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: 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nahegelegenes</a:t>
            </a:r>
            <a:r>
              <a:rPr lang="en-US" sz="2400" dirty="0"/>
              <a:t> Gold </a:t>
            </a:r>
            <a:r>
              <a:rPr lang="en-US" sz="2400" dirty="0" err="1"/>
              <a:t>zerstören</a:t>
            </a:r>
            <a:r>
              <a:rPr lang="en-US" sz="2400" dirty="0"/>
              <a:t>.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das Leben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zum</a:t>
            </a:r>
            <a:r>
              <a:rPr lang="en-US" sz="2400" dirty="0"/>
              <a:t> fallen </a:t>
            </a:r>
            <a:r>
              <a:rPr lang="en-US" sz="2400" dirty="0" err="1"/>
              <a:t>bringen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den </a:t>
            </a:r>
            <a:r>
              <a:rPr lang="en-US" sz="2400" dirty="0" err="1"/>
              <a:t>Weg</a:t>
            </a:r>
            <a:r>
              <a:rPr lang="en-US" sz="2400" dirty="0"/>
              <a:t> </a:t>
            </a:r>
            <a:r>
              <a:rPr lang="en-US" sz="2400" dirty="0" err="1"/>
              <a:t>freibuddeln</a:t>
            </a:r>
            <a:r>
              <a:rPr lang="en-US" sz="2400" dirty="0"/>
              <a:t>.</a:t>
            </a: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Ausgangslage: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Echtzeitspiel mit ca. 60 Frames pro Sekunde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Jedes Frame mehrere Positions-Updates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Hunderte Pakete pro Sekunde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Geschwindigkeit ist wichtiger als Verlässlichkeit</a:t>
            </a:r>
          </a:p>
          <a:p>
            <a:pPr lvl="1"/>
            <a:endParaRPr lang="de-CH" sz="2400" dirty="0"/>
          </a:p>
          <a:p>
            <a:pPr marL="2286000" lvl="5" indent="0">
              <a:buNone/>
            </a:pPr>
            <a:endParaRPr lang="de-CH" sz="2400" dirty="0"/>
          </a:p>
          <a:p>
            <a:pPr marL="2286000" lvl="5" indent="0">
              <a:buNone/>
            </a:pPr>
            <a:endParaRPr lang="de-CH" sz="2600" dirty="0"/>
          </a:p>
          <a:p>
            <a:pPr marL="0" lvl="1" indent="0">
              <a:buNone/>
            </a:pPr>
            <a:endParaRPr lang="de-CH" sz="24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400" dirty="0"/>
              <a:t>Wichtige Pakete müssen bestätigt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D81D513-DE20-4B6A-B555-25F561912E6D}"/>
              </a:ext>
            </a:extLst>
          </p:cNvPr>
          <p:cNvSpPr/>
          <p:nvPr/>
        </p:nvSpPr>
        <p:spPr>
          <a:xfrm>
            <a:off x="611560" y="4561605"/>
            <a:ext cx="971848" cy="4813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D48E7-786C-47A1-8C76-011E5A418137}"/>
              </a:ext>
            </a:extLst>
          </p:cNvPr>
          <p:cNvSpPr txBox="1"/>
          <p:nvPr/>
        </p:nvSpPr>
        <p:spPr>
          <a:xfrm>
            <a:off x="1820193" y="4703543"/>
            <a:ext cx="2736304" cy="3816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3000" b="1" dirty="0"/>
              <a:t>UDP Protokoll</a:t>
            </a:r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Zuständigkeiten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/>
              <a:t>-Matthias: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Engine, Game Logik,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-Moritz: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Client, Grafik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-Sanja: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Server,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-Sebastian: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Grafik,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-Viktor: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Client/Server Kommunikation, Server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Spielbeschreibung / Idee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Spielregeln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Spielmechaniken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Anforderungen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Schnittstelle zwischen Client und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Zuständigkeiten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Timeline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Dokumentation / Prozess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2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FCC2D-5B25-0442-87A0-2627C900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9" y="2492896"/>
            <a:ext cx="8417202" cy="25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3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F06A8-2237-7641-9EED-B0CD0E0F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42756"/>
            <a:ext cx="8280400" cy="3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4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B265C-3B6E-124A-BE9A-8DC4ED89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890874"/>
            <a:ext cx="8280400" cy="1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5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1F623-56D6-DC45-806B-31C2F02B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2716575"/>
            <a:ext cx="828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24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E294AB-0600-E14B-8CF8-58996CF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-</a:t>
            </a:r>
            <a:r>
              <a:rPr lang="en-US" sz="2400" dirty="0"/>
              <a:t>Diary (</a:t>
            </a:r>
            <a:r>
              <a:rPr lang="en-US" sz="2400" dirty="0">
                <a:hlinkClick r:id="rId2"/>
              </a:rPr>
              <a:t>https://sites.google.com/view/buddler-joe/home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-Source Code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-QA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Protokolle</a:t>
            </a:r>
            <a:r>
              <a:rPr lang="en-US" sz="2400" dirty="0"/>
              <a:t> der </a:t>
            </a:r>
            <a:r>
              <a:rPr lang="en-US" sz="2400" dirty="0" err="1"/>
              <a:t>Sitzungen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-etc.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Dokumentation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git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842787-2DAC-4B41-A3E0-E2582247E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8" y="352345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 /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DE" sz="2400" dirty="0"/>
              <a:t>Wer sammelt als Erster eine bestimmte Anzahl an Goldsteinen?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Echtzeit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Eine gemeinsame Karte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Gegenseitige Beeinflussung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640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buNone/>
            </a:pPr>
            <a:r>
              <a:rPr lang="de-DE" sz="2400" dirty="0"/>
              <a:t>Die Figur kann:</a:t>
            </a:r>
          </a:p>
          <a:p>
            <a:pPr marL="0" lvl="1" indent="0">
              <a:buNone/>
            </a:pPr>
            <a:endParaRPr lang="de-DE" sz="2400" dirty="0"/>
          </a:p>
          <a:p>
            <a:pPr lvl="1"/>
            <a:r>
              <a:rPr lang="de-DE" sz="2400" dirty="0"/>
              <a:t>nach rechts, nach links und nach unten buddeln.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springen.</a:t>
            </a:r>
          </a:p>
          <a:p>
            <a:pPr lvl="1"/>
            <a:endParaRPr lang="de-DE" sz="2400" dirty="0"/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1FBA3C-72F9-4F80-8D38-DDFDE4CF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7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4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unzerstörbar</a:t>
            </a:r>
            <a:r>
              <a:rPr lang="en-US" sz="2400" dirty="0"/>
              <a:t>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A59715B-395F-410C-A150-0A57C5058EBD}"/>
              </a:ext>
            </a:extLst>
          </p:cNvPr>
          <p:cNvSpPr/>
          <p:nvPr/>
        </p:nvSpPr>
        <p:spPr>
          <a:xfrm rot="16200000">
            <a:off x="6425195" y="450499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31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2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A3DCB2A-D6B8-4D3B-AF28-00DEB18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68BC6DCB-F848-436C-B559-FEB419B6A06A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238488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0</TotalTime>
  <Words>535</Words>
  <Application>Microsoft Office PowerPoint</Application>
  <PresentationFormat>Bildschirmpräsentation (4:3)</PresentationFormat>
  <Paragraphs>212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Georgia</vt:lpstr>
      <vt:lpstr>Symbol</vt:lpstr>
      <vt:lpstr>uni_basel_V04_de</vt:lpstr>
      <vt:lpstr>Meilenstein 1 - Gruppe 8 Joe’s Buddler corp. cs108 Programmierprojekt, FS19 </vt:lpstr>
      <vt:lpstr> Ablauf</vt:lpstr>
      <vt:lpstr> Spielbeschreibung / Idee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Spielmechaniken</vt:lpstr>
      <vt:lpstr> Anforderungen</vt:lpstr>
      <vt:lpstr> Schnittstelle zwischen Client und Server</vt:lpstr>
      <vt:lpstr> Zuständigkeiten</vt:lpstr>
      <vt:lpstr> Timeline:   Milestone 2</vt:lpstr>
      <vt:lpstr> Timeline:   Milestone 3</vt:lpstr>
      <vt:lpstr> Timeline:   Milestone 4</vt:lpstr>
      <vt:lpstr> Timeline:   Milestone 5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Sebastian Schlachter</cp:lastModifiedBy>
  <cp:revision>30</cp:revision>
  <dcterms:created xsi:type="dcterms:W3CDTF">2019-02-28T11:58:33Z</dcterms:created>
  <dcterms:modified xsi:type="dcterms:W3CDTF">2019-03-06T07:48:07Z</dcterms:modified>
</cp:coreProperties>
</file>