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59" d="100"/>
          <a:sy n="59" d="100"/>
        </p:scale>
        <p:origin x="216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E688-3084-D244-885A-2E4371658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A4417-F6E4-CA49-82B2-118883F84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F095-CC0D-4047-819A-6E974A2C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42F5-DA65-A641-A0C0-18DB5BB7CC8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B9FB-3854-A247-8ACB-04259543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F446-E7DC-3044-B82E-244BFF17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247-162C-EA4B-9301-C2A46442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5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B9AD-8D90-054D-A159-D5F91D68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AE416-2E41-A140-A72E-BEE7569BB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5A6E4-0A1C-3F4A-8005-C52F4B22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42F5-DA65-A641-A0C0-18DB5BB7CC8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0900-B964-8F4B-993D-AB3479F2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8EF60-A3B3-7D49-A808-124328CB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247-162C-EA4B-9301-C2A46442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9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79476-E94E-D146-A8B4-8E76D65C6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F20FE-3B19-3A48-925A-57B50E2B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1C98-9A72-604B-A8B6-7275E2E1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42F5-DA65-A641-A0C0-18DB5BB7CC8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904F-58B4-4244-93C9-0254E954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0BEF-9C92-0643-8A65-EEF610B3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247-162C-EA4B-9301-C2A46442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3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9EAD-C065-5E4A-9BEF-75C7FC9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7997-8AB4-DE41-BD88-2D3B699C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E1BE-0DA9-E54C-B055-F4B615FE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42F5-DA65-A641-A0C0-18DB5BB7CC8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E2F4-138B-D449-8627-416C9DF7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C890-A2B1-7F48-BA79-21788CE3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247-162C-EA4B-9301-C2A46442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7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0145-430E-0C4C-A820-6E271DAA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922F-0098-B142-9B5D-C43E9D4F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19CA-A32B-2A46-9B3C-0D737760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42F5-DA65-A641-A0C0-18DB5BB7CC8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BB87-FDAE-EA42-8B9D-3C8D77C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5D51-120B-044B-9FFC-9053DA67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247-162C-EA4B-9301-C2A46442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656B-62E3-0442-A537-E9259ABB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2132-9884-C940-9A00-F8CAD769B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38CFE-6390-8447-BF73-BC2722251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CE889-931B-3340-8F30-85757D3E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42F5-DA65-A641-A0C0-18DB5BB7CC8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4EC53-72A8-B44F-8703-561D6458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A8D45-DA7B-DA4C-818A-6D6F04DD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247-162C-EA4B-9301-C2A46442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BE75-60A4-794C-8D6F-57DFFD67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6253E-B466-054A-9CB9-FE69DA9A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24196-9818-274F-90B4-713F76B5E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0D69C-3E8D-0C46-8CF2-3044E7FB6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962FB-539B-3042-B5A1-F820363AF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7F1DD-0B79-F043-B54C-FA43FF33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42F5-DA65-A641-A0C0-18DB5BB7CC8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CD907-C52A-BA4A-8111-489D70CF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B6FDD-BB2A-F34F-A593-4B024EC7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247-162C-EA4B-9301-C2A46442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8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E944-A044-8843-870E-198542AE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8FC79-64CD-6C4E-AF2E-DDB183C7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42F5-DA65-A641-A0C0-18DB5BB7CC8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A7A0D-0E8F-3743-A8ED-DCCA705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71D6E-8919-D84D-92D0-8C12562F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247-162C-EA4B-9301-C2A46442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27C80-4321-CF45-8EED-1C8CE70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42F5-DA65-A641-A0C0-18DB5BB7CC8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558C9-9612-CB46-8F41-20230EBC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A7890-01E9-EE47-A382-B85CB61C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247-162C-EA4B-9301-C2A46442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1F53-FB10-DD46-8837-7CDF5D18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25F3-1992-DB44-84FE-E72A1F1C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8D097-BB51-B24A-999B-49D03664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D491E-8EEF-3A48-ADA2-8FE173B8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42F5-DA65-A641-A0C0-18DB5BB7CC8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1277C-34A5-F140-9D7F-A6E70A4B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463A-D3AB-6946-8798-2B1F0FB8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247-162C-EA4B-9301-C2A46442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3E7-EB92-724B-80CB-7C8E0D2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16095-5939-F746-8AA8-4A5079C72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97209-B306-7B47-A725-6456C8B2A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94A9-8247-2547-B43C-0226244B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42F5-DA65-A641-A0C0-18DB5BB7CC8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CF5C1-0579-6642-B728-0C0783C5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18533-56CF-C146-9C0C-0814AF86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247-162C-EA4B-9301-C2A46442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5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DE47A-3B37-8044-9A93-F874F5E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A357-8BED-7A4D-9889-2345DA84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965D-5D1B-BE43-9B97-99276C6D9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42F5-DA65-A641-A0C0-18DB5BB7CC8D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55E6-9BAE-8249-A570-3DBF33215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5212-6800-DB46-8B4F-293E56004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6247-162C-EA4B-9301-C2A46442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096C-05D9-5E4F-BF26-C3A6C20C6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2146C-9139-1340-8B8E-FBCDAE1BC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9FC2-E58D-3B47-AC49-F92EE92D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Spielmechaniken:</a:t>
            </a:r>
            <a:br>
              <a:rPr lang="de-DE" dirty="0"/>
            </a:br>
            <a:r>
              <a:rPr lang="de-DE" dirty="0"/>
              <a:t>Bewegung der Spielfigur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9937-D2CE-004C-A86D-A75B3282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Tastaturinput</a:t>
            </a:r>
          </a:p>
          <a:p>
            <a:r>
              <a:rPr lang="de-DE" dirty="0"/>
              <a:t>Nach links/rechts laufen</a:t>
            </a:r>
          </a:p>
          <a:p>
            <a:r>
              <a:rPr lang="de-DE" dirty="0"/>
              <a:t>Springen</a:t>
            </a:r>
          </a:p>
        </p:txBody>
      </p:sp>
    </p:spTree>
    <p:extLst>
      <p:ext uri="{BB962C8B-B14F-4D97-AF65-F5344CB8AC3E}">
        <p14:creationId xmlns:p14="http://schemas.microsoft.com/office/powerpoint/2010/main" val="298778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E434-E039-1740-BE03-F85B0621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Spielmechaniken:</a:t>
            </a:r>
            <a:br>
              <a:rPr lang="de-DE" dirty="0"/>
            </a:br>
            <a:r>
              <a:rPr lang="de-DE" dirty="0"/>
              <a:t>Interaktion mit der Spielwelt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6DA3-0D8C-674A-9A95-5EB4F9762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 Blöcke graben</a:t>
            </a:r>
          </a:p>
          <a:p>
            <a:r>
              <a:rPr lang="de-DE" dirty="0"/>
              <a:t>Fallschaden</a:t>
            </a:r>
          </a:p>
          <a:p>
            <a:r>
              <a:rPr lang="de-DE" dirty="0"/>
              <a:t>Fragezeichenblöcke</a:t>
            </a:r>
          </a:p>
          <a:p>
            <a:r>
              <a:rPr lang="de-DE" dirty="0"/>
              <a:t>Gold</a:t>
            </a:r>
          </a:p>
        </p:txBody>
      </p:sp>
    </p:spTree>
    <p:extLst>
      <p:ext uri="{BB962C8B-B14F-4D97-AF65-F5344CB8AC3E}">
        <p14:creationId xmlns:p14="http://schemas.microsoft.com/office/powerpoint/2010/main" val="261530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6210-9399-EF40-8A2E-F3CD08C2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Spielmechaniken:</a:t>
            </a:r>
            <a:br>
              <a:rPr lang="de-DE" dirty="0"/>
            </a:br>
            <a:r>
              <a:rPr lang="de-DE" dirty="0"/>
              <a:t>Interaktion mit anderen Spielern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369D-323A-0547-8DDE-D99ED42F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Weggraben</a:t>
            </a:r>
          </a:p>
          <a:p>
            <a:r>
              <a:rPr lang="de-DE" dirty="0"/>
              <a:t>Dynamit auslösen</a:t>
            </a:r>
          </a:p>
          <a:p>
            <a:r>
              <a:rPr lang="de-DE" dirty="0"/>
              <a:t>Weg versperren</a:t>
            </a:r>
          </a:p>
        </p:txBody>
      </p:sp>
    </p:spTree>
    <p:extLst>
      <p:ext uri="{BB962C8B-B14F-4D97-AF65-F5344CB8AC3E}">
        <p14:creationId xmlns:p14="http://schemas.microsoft.com/office/powerpoint/2010/main" val="357430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B761-11C1-754F-8ED7-251C15EF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Spielmechaniken:</a:t>
            </a:r>
            <a:br>
              <a:rPr lang="de-DE" dirty="0"/>
            </a:br>
            <a:r>
              <a:rPr lang="de-DE" dirty="0"/>
              <a:t>Punkte, Herzen und </a:t>
            </a:r>
            <a:r>
              <a:rPr lang="de-DE" dirty="0" err="1"/>
              <a:t>Timer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DBBD-91CD-3E44-A993-5983E2DC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Gold und tiefe errechnen Punkte</a:t>
            </a:r>
          </a:p>
          <a:p>
            <a:r>
              <a:rPr lang="de-DE" dirty="0"/>
              <a:t>Zwei Herzen pro Spieler</a:t>
            </a:r>
          </a:p>
          <a:p>
            <a:r>
              <a:rPr lang="de-DE"/>
              <a:t>Timer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89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Spielmechaniken: Bewegung der Spielfigur</vt:lpstr>
      <vt:lpstr>Spielmechaniken: Interaktion mit der Spielwelt </vt:lpstr>
      <vt:lpstr>Spielmechaniken: Interaktion mit anderen Spielern</vt:lpstr>
      <vt:lpstr>Spielmechaniken: Punkte, Herzen und Timer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Gsteiger</dc:creator>
  <cp:lastModifiedBy>Viktor Gsteiger</cp:lastModifiedBy>
  <cp:revision>3</cp:revision>
  <dcterms:created xsi:type="dcterms:W3CDTF">2019-02-27T12:08:48Z</dcterms:created>
  <dcterms:modified xsi:type="dcterms:W3CDTF">2019-02-27T12:39:47Z</dcterms:modified>
</cp:coreProperties>
</file>