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300" r:id="rId4"/>
    <p:sldId id="27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0" r:id="rId17"/>
    <p:sldId id="277" r:id="rId18"/>
    <p:sldId id="279" r:id="rId19"/>
    <p:sldId id="282" r:id="rId20"/>
    <p:sldId id="281" r:id="rId21"/>
    <p:sldId id="297" r:id="rId22"/>
    <p:sldId id="298" r:id="rId23"/>
    <p:sldId id="299" r:id="rId24"/>
    <p:sldId id="283" r:id="rId25"/>
    <p:sldId id="276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560" y="11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/>
              <a:t>Sanja Popovic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Ausgangslage: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Echtzeitspiel mit ca. 60 Frames pro Sekunde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Jedes Frame mehrere Positions-Updates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Hunderte Pakete pro Sekunde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Geschwindigkeit ist wichtiger als Verlässlichkeit</a:t>
            </a:r>
          </a:p>
          <a:p>
            <a:pPr lvl="1"/>
            <a:endParaRPr lang="de-CH" sz="2400" dirty="0"/>
          </a:p>
          <a:p>
            <a:pPr marL="2286000" lvl="5" indent="0">
              <a:buNone/>
            </a:pPr>
            <a:endParaRPr lang="de-CH" sz="2400" dirty="0"/>
          </a:p>
          <a:p>
            <a:pPr marL="2286000" lvl="5" indent="0">
              <a:buNone/>
            </a:pPr>
            <a:endParaRPr lang="de-CH" sz="2600" dirty="0"/>
          </a:p>
          <a:p>
            <a:pPr marL="0" lvl="1" indent="0">
              <a:buNone/>
            </a:pPr>
            <a:endParaRPr lang="de-CH" sz="24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400" dirty="0"/>
              <a:t>Wichtige Pakete müssen bestätigt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81D513-DE20-4B6A-B555-25F561912E6D}"/>
              </a:ext>
            </a:extLst>
          </p:cNvPr>
          <p:cNvSpPr/>
          <p:nvPr/>
        </p:nvSpPr>
        <p:spPr>
          <a:xfrm>
            <a:off x="611560" y="4561605"/>
            <a:ext cx="971848" cy="4813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D48E7-786C-47A1-8C76-011E5A418137}"/>
              </a:ext>
            </a:extLst>
          </p:cNvPr>
          <p:cNvSpPr txBox="1"/>
          <p:nvPr/>
        </p:nvSpPr>
        <p:spPr>
          <a:xfrm>
            <a:off x="1820193" y="4703543"/>
            <a:ext cx="2736304" cy="3816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000" b="1" dirty="0"/>
              <a:t>UDP Protokoll</a:t>
            </a:r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Spielbeschreibung / Idee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Spielregeln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Spielmechaniken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Anforderungen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Schnittstelle zwischen Client und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Zuständigkeiten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Timeline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Dokumentation / Prozess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842787-2DAC-4B41-A3E0-E2582247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8" y="35234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64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535</Words>
  <Application>Microsoft Office PowerPoint</Application>
  <PresentationFormat>On-screen Show (4:3)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Georgia</vt:lpstr>
      <vt:lpstr>Symbol</vt:lpstr>
      <vt:lpstr>uni_basel_V04_de</vt:lpstr>
      <vt:lpstr>Meilenstein 1 - Gruppe 8 Joe’s Buddler corp. cs108 Programmierprojekt, FS19 </vt:lpstr>
      <vt:lpstr> Ablauf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Spielmechaniken</vt:lpstr>
      <vt:lpstr> Anforderungen</vt:lpstr>
      <vt:lpstr> Schnittstelle zwischen Client und Server</vt:lpstr>
      <vt:lpstr> Zuständigkeiten</vt:lpstr>
      <vt:lpstr> Timeline:   Milestone 2</vt:lpstr>
      <vt:lpstr> Timeline:   Milestone 3</vt:lpstr>
      <vt:lpstr> Timeline:   Milestone 4</vt:lpstr>
      <vt:lpstr> Timeline:   Milestone 5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Matthias Nadler</cp:lastModifiedBy>
  <cp:revision>29</cp:revision>
  <dcterms:created xsi:type="dcterms:W3CDTF">2019-02-28T11:58:33Z</dcterms:created>
  <dcterms:modified xsi:type="dcterms:W3CDTF">2019-03-05T08:33:42Z</dcterms:modified>
</cp:coreProperties>
</file>