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9A1D10-C0E5-A645-8FA5-78D24123333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99B-B636-D943-8E8A-AC547C30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400DB-1813-4148-8E5E-595B6325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85A8-DAC5-1A46-B932-E5146F1C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2B93-08C3-2A45-B8D7-939EE56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C96D-7221-B145-B71F-4445C9D0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8AE-0741-284C-BCB9-174D8BA6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20FA2-4498-1441-98A1-7798C504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32F0-B066-2049-BE41-2E9458CD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BB6A-AA4F-A646-8356-5EE109F1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CAD2-8A06-1D4E-9713-918BE58A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23230-27CE-5C40-9ABE-7F8486FB0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B5E66-5E27-DC4F-823A-A0EA16BD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1520-D391-8247-A751-C0267DC2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B49F-2944-3847-BCB7-8D34CBFB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4488-B831-8440-BD73-D1806E1E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BE2F-23FC-EA4A-83AB-6A2260C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79E-EF22-7C4E-A8A8-FB29E155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7020-DE89-254A-B8F5-700F206C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46D4-7F67-5749-AECF-1A6BE94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8E81-BE30-F74F-88D1-E3E1D678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D676-3EA3-6344-A8D4-8598155F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1DE2-32C6-C641-97D5-F279C576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56C0-B664-4D42-81B3-F6EFAD50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4502-7F7E-D243-9E3C-112D5C0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4A9D-DD9F-D040-8B84-98E2C2AA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15C3-BB0D-2045-B568-F2DE56C6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DF2C-EC4B-0A4E-B350-BE61AE7C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1C3D4-544C-A14A-B425-3ADF9F7A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D246-2968-5140-B6E9-98186CDE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1061-6683-5B44-B220-7A295F00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5CDC-A1E0-6B49-A8FD-50AB5B9C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3737-726F-F142-80FD-9BC27E97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0D44-3A60-E84E-B8B7-105C9090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1EAD-A3A6-224D-A570-85D4CF9A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AFE9C-63EE-5849-8632-346068DF9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90028-1F84-B14B-812D-1B1C1F44A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E7E63-E676-A34F-8772-51F275BC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4BB89-F2F7-264C-94A7-6162444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CE5D2-33D9-3747-AF32-D45F19E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D38B-24C1-BE42-842D-C756B3A6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B55A2-4828-7D4F-9C8B-97310F2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FBC0C-D16C-4B48-B47B-5777ED32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60139-E1E6-BF4A-B182-3F1812A9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04F03-1CFE-7348-A506-11E4D012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A83D6-F3CD-094F-8C7E-7579C2F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74559-C724-7742-AC6E-C2745748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F0A6-704F-5B49-89AC-A7521691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C96C-5006-4345-8C8A-7D34C543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13BE5-73F4-FA49-9955-D50ED951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4871-EE4E-0B45-9340-E5959B18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443F-79AE-DB4F-8D04-F87A8CA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3ECD-D7D2-B743-8833-C2CBDF1C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221B-7294-714F-A7ED-9DA7B129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0BE6-DFC6-E646-83BE-5037EC6F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CA537-69BE-D247-8CC0-0D5A25D7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5701-B40C-B246-B038-B928D31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33F2-A011-924B-8D75-D885574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7856-0B2A-6F42-AF76-343609C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0E020-1D31-F34B-9469-F77F760B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6E614-1AEE-C946-97A6-643B6689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8870-31D6-DE4C-B857-85A2BBC5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FF26-1AC8-1C49-9087-905321094FB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74B5-4131-8B42-981B-E207A352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7C3A-18A5-AE4A-9CDC-7D9855D14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528A-E8CA-0140-904C-FEBFE23A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8A07-F189-8D4B-8C0D-4CAC6B1A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9A02-0BC8-6247-8964-86605943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05767"/>
            <a:ext cx="10939462" cy="317119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Aufteilung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Sebastian: </a:t>
            </a:r>
          </a:p>
          <a:p>
            <a:pPr lvl="2"/>
            <a:r>
              <a:rPr lang="en-US" dirty="0"/>
              <a:t>Software requirements und </a:t>
            </a:r>
            <a:r>
              <a:rPr lang="en-US" dirty="0" err="1"/>
              <a:t>Mechaniken</a:t>
            </a:r>
            <a:endParaRPr lang="en-US" dirty="0"/>
          </a:p>
          <a:p>
            <a:pPr lvl="1"/>
            <a:r>
              <a:rPr lang="en-US" dirty="0"/>
              <a:t>Moritz:</a:t>
            </a:r>
          </a:p>
          <a:p>
            <a:pPr lvl="2"/>
            <a:r>
              <a:rPr lang="en-US" dirty="0"/>
              <a:t>Mockup und </a:t>
            </a:r>
            <a:r>
              <a:rPr lang="en-US" dirty="0" err="1"/>
              <a:t>Folien</a:t>
            </a:r>
            <a:endParaRPr lang="en-US" dirty="0"/>
          </a:p>
          <a:p>
            <a:pPr lvl="1"/>
            <a:r>
              <a:rPr lang="en-US" dirty="0" err="1"/>
              <a:t>Sanja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Regeln</a:t>
            </a:r>
            <a:r>
              <a:rPr lang="en-US" dirty="0"/>
              <a:t> und </a:t>
            </a:r>
            <a:r>
              <a:rPr lang="en-US" dirty="0" err="1"/>
              <a:t>Folien</a:t>
            </a:r>
            <a:endParaRPr lang="en-US" dirty="0"/>
          </a:p>
          <a:p>
            <a:pPr lvl="1"/>
            <a:r>
              <a:rPr lang="en-US" dirty="0"/>
              <a:t>Viktor:</a:t>
            </a:r>
          </a:p>
          <a:p>
            <a:pPr lvl="2"/>
            <a:r>
              <a:rPr lang="en-US" dirty="0"/>
              <a:t>Client/Server und </a:t>
            </a:r>
            <a:r>
              <a:rPr lang="en-US" dirty="0" err="1"/>
              <a:t>Mechaniken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AFC7A5-7521-384D-91B1-BC10FED90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503" y="365125"/>
            <a:ext cx="6672159" cy="2640642"/>
          </a:xfrm>
        </p:spPr>
      </p:pic>
    </p:spTree>
    <p:extLst>
      <p:ext uri="{BB962C8B-B14F-4D97-AF65-F5344CB8AC3E}">
        <p14:creationId xmlns:p14="http://schemas.microsoft.com/office/powerpoint/2010/main" val="32589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BE9B-7EFE-644E-91BC-E3E7D7D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332-CFA2-6147-A274-F334BD7E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71775"/>
            <a:ext cx="5181600" cy="3405188"/>
          </a:xfrm>
        </p:spPr>
        <p:txBody>
          <a:bodyPr/>
          <a:lstStyle/>
          <a:p>
            <a:r>
              <a:rPr lang="en-US" dirty="0" err="1"/>
              <a:t>Aufteilung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Moritz:</a:t>
            </a:r>
          </a:p>
          <a:p>
            <a:pPr lvl="2"/>
            <a:r>
              <a:rPr lang="en-US" dirty="0"/>
              <a:t>Client: </a:t>
            </a:r>
            <a:r>
              <a:rPr lang="en-US" dirty="0" err="1"/>
              <a:t>Netzwerkprotokoll</a:t>
            </a:r>
            <a:r>
              <a:rPr lang="en-US" dirty="0"/>
              <a:t>, chat, login und logout</a:t>
            </a:r>
          </a:p>
          <a:p>
            <a:pPr lvl="1"/>
            <a:r>
              <a:rPr lang="en-US" dirty="0"/>
              <a:t>Sebastian:</a:t>
            </a:r>
          </a:p>
          <a:p>
            <a:pPr lvl="2"/>
            <a:r>
              <a:rPr lang="en-US" dirty="0"/>
              <a:t>Server: </a:t>
            </a:r>
            <a:r>
              <a:rPr lang="en-US" dirty="0" err="1"/>
              <a:t>Netzwerkprotokoll</a:t>
            </a:r>
            <a:r>
              <a:rPr lang="en-US" dirty="0"/>
              <a:t>, </a:t>
            </a:r>
            <a:r>
              <a:rPr lang="en-US" dirty="0" err="1"/>
              <a:t>Spielername</a:t>
            </a:r>
            <a:r>
              <a:rPr lang="en-US" dirty="0"/>
              <a:t>, ping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94C0-A1B4-724F-A35C-64837CF6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71773"/>
            <a:ext cx="5181600" cy="3405189"/>
          </a:xfrm>
        </p:spPr>
        <p:txBody>
          <a:bodyPr/>
          <a:lstStyle/>
          <a:p>
            <a:pPr lvl="1"/>
            <a:r>
              <a:rPr lang="en-US" dirty="0" err="1"/>
              <a:t>Sanja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QA </a:t>
            </a:r>
            <a:r>
              <a:rPr lang="en-US" dirty="0" err="1"/>
              <a:t>Konzept</a:t>
            </a:r>
            <a:endParaRPr lang="en-US" dirty="0"/>
          </a:p>
          <a:p>
            <a:pPr lvl="2"/>
            <a:r>
              <a:rPr lang="en-US" dirty="0"/>
              <a:t>Client: </a:t>
            </a:r>
            <a:r>
              <a:rPr lang="en-US" dirty="0" err="1"/>
              <a:t>Netzwerkprotokoll</a:t>
            </a:r>
            <a:r>
              <a:rPr lang="en-US" dirty="0"/>
              <a:t>, ping, </a:t>
            </a:r>
            <a:r>
              <a:rPr lang="en-US" dirty="0" err="1"/>
              <a:t>Spielername</a:t>
            </a:r>
            <a:endParaRPr lang="en-US" dirty="0"/>
          </a:p>
          <a:p>
            <a:pPr lvl="1"/>
            <a:r>
              <a:rPr lang="en-US" dirty="0"/>
              <a:t>Viktor:</a:t>
            </a:r>
          </a:p>
          <a:p>
            <a:pPr lvl="2"/>
            <a:r>
              <a:rPr lang="en-US" dirty="0"/>
              <a:t>Server: </a:t>
            </a:r>
            <a:r>
              <a:rPr lang="en-US" dirty="0" err="1"/>
              <a:t>Netzwerkprotokoll</a:t>
            </a:r>
            <a:r>
              <a:rPr lang="en-US" dirty="0"/>
              <a:t>, chat, login und logout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EEEE5-A7D5-A945-BB2E-D3B8A4B7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78" y="365125"/>
            <a:ext cx="7941947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BE9B-7EFE-644E-91BC-E3E7D7D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332-CFA2-6147-A274-F334BD7E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83401"/>
            <a:ext cx="5181600" cy="25935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Aufteilung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Moritz:</a:t>
            </a:r>
          </a:p>
          <a:p>
            <a:pPr lvl="2"/>
            <a:r>
              <a:rPr lang="en-US" dirty="0"/>
              <a:t>Client: GUI chat, game list, player list, game logic</a:t>
            </a:r>
          </a:p>
          <a:p>
            <a:pPr lvl="1"/>
            <a:r>
              <a:rPr lang="en-US" dirty="0"/>
              <a:t>Sebastian:</a:t>
            </a:r>
          </a:p>
          <a:p>
            <a:pPr lvl="2"/>
            <a:r>
              <a:rPr lang="en-US" dirty="0"/>
              <a:t>Server: Broadcast, game list, player list, game logic, rules to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94C0-A1B4-724F-A35C-64837CF6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83401"/>
            <a:ext cx="5181600" cy="259356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Sanja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QA </a:t>
            </a:r>
            <a:r>
              <a:rPr lang="en-US" dirty="0" err="1"/>
              <a:t>Konzept</a:t>
            </a:r>
            <a:endParaRPr lang="en-US" dirty="0"/>
          </a:p>
          <a:p>
            <a:pPr lvl="2"/>
            <a:r>
              <a:rPr lang="en-US" dirty="0"/>
              <a:t>Client: Broadcast, ping, </a:t>
            </a:r>
            <a:r>
              <a:rPr lang="en-US" dirty="0" err="1"/>
              <a:t>Spielername</a:t>
            </a:r>
            <a:r>
              <a:rPr lang="en-US" dirty="0"/>
              <a:t>, game logic</a:t>
            </a:r>
          </a:p>
          <a:p>
            <a:pPr lvl="1"/>
            <a:r>
              <a:rPr lang="en-US" dirty="0"/>
              <a:t>Viktor:</a:t>
            </a:r>
          </a:p>
          <a:p>
            <a:pPr lvl="2"/>
            <a:r>
              <a:rPr lang="en-US" dirty="0"/>
              <a:t>Server: </a:t>
            </a:r>
            <a:r>
              <a:rPr lang="en-US" dirty="0" err="1"/>
              <a:t>Mechanik</a:t>
            </a:r>
            <a:r>
              <a:rPr lang="en-US" dirty="0"/>
              <a:t> outline, </a:t>
            </a:r>
            <a:r>
              <a:rPr lang="en-US" dirty="0" err="1"/>
              <a:t>Netzwerkprotokoll</a:t>
            </a:r>
            <a:r>
              <a:rPr lang="en-US" dirty="0"/>
              <a:t>, Whisper chat, Game logic, build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79044-E7A4-8E47-B48F-EE6C871F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4" y="184256"/>
            <a:ext cx="7591425" cy="33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BE9B-7EFE-644E-91BC-E3E7D7D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r>
              <a:rPr lang="en-US" dirty="0"/>
              <a:t>Milestone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332-CFA2-6147-A274-F334BD7E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475"/>
            <a:ext cx="5181600" cy="3519488"/>
          </a:xfrm>
        </p:spPr>
        <p:txBody>
          <a:bodyPr>
            <a:normAutofit/>
          </a:bodyPr>
          <a:lstStyle/>
          <a:p>
            <a:r>
              <a:rPr lang="en-US" dirty="0" err="1"/>
              <a:t>Aufteilung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Moritz:</a:t>
            </a:r>
          </a:p>
          <a:p>
            <a:pPr lvl="2"/>
            <a:r>
              <a:rPr lang="en-US" dirty="0"/>
              <a:t>Client: GUI</a:t>
            </a:r>
          </a:p>
          <a:p>
            <a:pPr lvl="1"/>
            <a:r>
              <a:rPr lang="en-US" dirty="0"/>
              <a:t>Sebastian:</a:t>
            </a:r>
          </a:p>
          <a:p>
            <a:pPr lvl="2"/>
            <a:r>
              <a:rPr lang="en-US" dirty="0"/>
              <a:t>Client: GUI und </a:t>
            </a:r>
            <a:r>
              <a:rPr lang="en-US" dirty="0" err="1"/>
              <a:t>Grafiken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94C0-A1B4-724F-A35C-64837CF6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57475"/>
            <a:ext cx="5181600" cy="3519487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Sanja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Unit test</a:t>
            </a:r>
          </a:p>
          <a:p>
            <a:pPr lvl="2"/>
            <a:r>
              <a:rPr lang="en-US" dirty="0"/>
              <a:t>Client: GUI</a:t>
            </a:r>
          </a:p>
          <a:p>
            <a:pPr lvl="1"/>
            <a:r>
              <a:rPr lang="en-US" dirty="0"/>
              <a:t>Viktor:</a:t>
            </a:r>
          </a:p>
          <a:p>
            <a:pPr lvl="2"/>
            <a:r>
              <a:rPr lang="en-US" dirty="0"/>
              <a:t>Server: Game logic, </a:t>
            </a:r>
            <a:r>
              <a:rPr lang="en-US" dirty="0" err="1"/>
              <a:t>Gewinnerauswertung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C0066-D3AC-6744-90F9-6646FB66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149055"/>
            <a:ext cx="8334375" cy="10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BE9B-7EFE-644E-91BC-E3E7D7D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  <a:br>
              <a:rPr lang="en-US" dirty="0"/>
            </a:br>
            <a:r>
              <a:rPr lang="en-US" dirty="0"/>
              <a:t>Milestone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332-CFA2-6147-A274-F334BD7E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68379"/>
            <a:ext cx="5181600" cy="2908583"/>
          </a:xfrm>
        </p:spPr>
        <p:txBody>
          <a:bodyPr>
            <a:normAutofit/>
          </a:bodyPr>
          <a:lstStyle/>
          <a:p>
            <a:r>
              <a:rPr lang="en-US" dirty="0" err="1"/>
              <a:t>Aufteilung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Moritz:</a:t>
            </a:r>
          </a:p>
          <a:p>
            <a:pPr lvl="2"/>
            <a:r>
              <a:rPr lang="en-US" dirty="0"/>
              <a:t>Client: GUI, </a:t>
            </a:r>
            <a:r>
              <a:rPr lang="en-US"/>
              <a:t>GUI testing</a:t>
            </a:r>
            <a:endParaRPr lang="en-US" dirty="0"/>
          </a:p>
          <a:p>
            <a:pPr lvl="2"/>
            <a:r>
              <a:rPr lang="en-US" dirty="0"/>
              <a:t>Trailer</a:t>
            </a:r>
          </a:p>
          <a:p>
            <a:pPr lvl="1"/>
            <a:r>
              <a:rPr lang="en-US" dirty="0"/>
              <a:t>Sebastian:</a:t>
            </a:r>
          </a:p>
          <a:p>
            <a:pPr lvl="2"/>
            <a:r>
              <a:rPr lang="en-US" dirty="0"/>
              <a:t>Client: GUI </a:t>
            </a:r>
            <a:r>
              <a:rPr lang="en-US" dirty="0" err="1"/>
              <a:t>Highscore</a:t>
            </a:r>
            <a:endParaRPr lang="en-US" dirty="0"/>
          </a:p>
          <a:p>
            <a:pPr lvl="2"/>
            <a:r>
              <a:rPr lang="en-US" dirty="0"/>
              <a:t>Manual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94C0-A1B4-724F-A35C-64837CF6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68380"/>
            <a:ext cx="5181600" cy="290858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Sanja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QA </a:t>
            </a:r>
            <a:r>
              <a:rPr lang="en-US" dirty="0" err="1"/>
              <a:t>präsentation</a:t>
            </a:r>
            <a:endParaRPr lang="en-US" dirty="0"/>
          </a:p>
          <a:p>
            <a:pPr lvl="2"/>
            <a:r>
              <a:rPr lang="en-US" dirty="0"/>
              <a:t>Client: GUI, Client testing</a:t>
            </a:r>
          </a:p>
          <a:p>
            <a:pPr lvl="2"/>
            <a:r>
              <a:rPr lang="en-US" dirty="0"/>
              <a:t>Client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r>
              <a:rPr lang="en-US" dirty="0"/>
              <a:t>Viktor:</a:t>
            </a:r>
          </a:p>
          <a:p>
            <a:pPr lvl="2"/>
            <a:r>
              <a:rPr lang="en-US" dirty="0"/>
              <a:t>Server: </a:t>
            </a:r>
            <a:r>
              <a:rPr lang="en-US" dirty="0" err="1"/>
              <a:t>Highscore</a:t>
            </a:r>
            <a:r>
              <a:rPr lang="en-US" dirty="0"/>
              <a:t>, </a:t>
            </a:r>
            <a:r>
              <a:rPr lang="en-US" dirty="0" err="1"/>
              <a:t>Netzwerkprotokoll</a:t>
            </a:r>
            <a:r>
              <a:rPr lang="en-US" dirty="0"/>
              <a:t>, Server testing</a:t>
            </a:r>
          </a:p>
          <a:p>
            <a:pPr lvl="2"/>
            <a:r>
              <a:rPr lang="en-US" dirty="0"/>
              <a:t>Server </a:t>
            </a:r>
            <a:r>
              <a:rPr lang="en-US" dirty="0" err="1"/>
              <a:t>Dokumentation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EA61F-78E2-EF49-A6F7-D0DBD5A4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3" y="365125"/>
            <a:ext cx="8302291" cy="29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216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Timeline: Milestone 1</vt:lpstr>
      <vt:lpstr>Timeline: Milestone 2</vt:lpstr>
      <vt:lpstr>Timeline: Milestone 3</vt:lpstr>
      <vt:lpstr>Timeline: Milestone 4</vt:lpstr>
      <vt:lpstr>Timeline: Milestone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Timeline: Milestone 1</dc:title>
  <dc:creator>Viktor Gsteiger</dc:creator>
  <cp:lastModifiedBy>Viktor Gsteiger</cp:lastModifiedBy>
  <cp:revision>8</cp:revision>
  <dcterms:created xsi:type="dcterms:W3CDTF">2019-02-27T12:41:32Z</dcterms:created>
  <dcterms:modified xsi:type="dcterms:W3CDTF">2019-02-27T13:20:58Z</dcterms:modified>
</cp:coreProperties>
</file>