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4" r:id="rId3"/>
    <p:sldId id="278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79" r:id="rId16"/>
    <p:sldId id="280" r:id="rId17"/>
    <p:sldId id="277" r:id="rId18"/>
    <p:sldId id="281" r:id="rId19"/>
    <p:sldId id="282" r:id="rId20"/>
    <p:sldId id="283" r:id="rId21"/>
    <p:sldId id="276" r:id="rId22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958">
          <p15:clr>
            <a:srgbClr val="A4A3A4"/>
          </p15:clr>
        </p15:guide>
        <p15:guide id="4" orient="horz" pos="4065">
          <p15:clr>
            <a:srgbClr val="A4A3A4"/>
          </p15:clr>
        </p15:guide>
        <p15:guide id="5" orient="horz" pos="4110">
          <p15:clr>
            <a:srgbClr val="A4A3A4"/>
          </p15:clr>
        </p15:guide>
        <p15:guide id="6" orient="horz" pos="142">
          <p15:clr>
            <a:srgbClr val="A4A3A4"/>
          </p15:clr>
        </p15:guide>
        <p15:guide id="7" orient="horz" pos="4178">
          <p15:clr>
            <a:srgbClr val="A4A3A4"/>
          </p15:clr>
        </p15:guide>
        <p15:guide id="8" pos="272">
          <p15:clr>
            <a:srgbClr val="A4A3A4"/>
          </p15:clr>
        </p15:guide>
        <p15:guide id="9" pos="5488">
          <p15:clr>
            <a:srgbClr val="A4A3A4"/>
          </p15:clr>
        </p15:guide>
        <p15:guide id="10" pos="2880">
          <p15:clr>
            <a:srgbClr val="A4A3A4"/>
          </p15:clr>
        </p15:guide>
        <p15:guide id="11" pos="2835">
          <p15:clr>
            <a:srgbClr val="A4A3A4"/>
          </p15:clr>
        </p15:guide>
        <p15:guide id="12" pos="2925">
          <p15:clr>
            <a:srgbClr val="A4A3A4"/>
          </p15:clr>
        </p15:guide>
        <p15:guide id="13" pos="3288">
          <p15:clr>
            <a:srgbClr val="A4A3A4"/>
          </p15:clr>
        </p15:guide>
        <p15:guide id="14" pos="3379">
          <p15:clr>
            <a:srgbClr val="A4A3A4"/>
          </p15:clr>
        </p15:guide>
        <p15:guide id="15" pos="3719">
          <p15:clr>
            <a:srgbClr val="A4A3A4"/>
          </p15:clr>
        </p15:guide>
        <p15:guide id="16" pos="3810">
          <p15:clr>
            <a:srgbClr val="A4A3A4"/>
          </p15:clr>
        </p15:guide>
        <p15:guide id="17" pos="4173">
          <p15:clr>
            <a:srgbClr val="A4A3A4"/>
          </p15:clr>
        </p15:guide>
        <p15:guide id="18" pos="4263">
          <p15:clr>
            <a:srgbClr val="A4A3A4"/>
          </p15:clr>
        </p15:guide>
        <p15:guide id="19" pos="4604">
          <p15:clr>
            <a:srgbClr val="A4A3A4"/>
          </p15:clr>
        </p15:guide>
        <p15:guide id="20" pos="4694">
          <p15:clr>
            <a:srgbClr val="A4A3A4"/>
          </p15:clr>
        </p15:guide>
        <p15:guide id="21" pos="5057">
          <p15:clr>
            <a:srgbClr val="A4A3A4"/>
          </p15:clr>
        </p15:guide>
        <p15:guide id="22" pos="5148">
          <p15:clr>
            <a:srgbClr val="A4A3A4"/>
          </p15:clr>
        </p15:guide>
        <p15:guide id="23" pos="2472">
          <p15:clr>
            <a:srgbClr val="A4A3A4"/>
          </p15:clr>
        </p15:guide>
        <p15:guide id="24" pos="2381">
          <p15:clr>
            <a:srgbClr val="A4A3A4"/>
          </p15:clr>
        </p15:guide>
        <p15:guide id="25" pos="2041">
          <p15:clr>
            <a:srgbClr val="A4A3A4"/>
          </p15:clr>
        </p15:guide>
        <p15:guide id="26" pos="1950">
          <p15:clr>
            <a:srgbClr val="A4A3A4"/>
          </p15:clr>
        </p15:guide>
        <p15:guide id="27" pos="1587">
          <p15:clr>
            <a:srgbClr val="A4A3A4"/>
          </p15:clr>
        </p15:guide>
        <p15:guide id="28" pos="1497">
          <p15:clr>
            <a:srgbClr val="A4A3A4"/>
          </p15:clr>
        </p15:guide>
        <p15:guide id="29" pos="1156">
          <p15:clr>
            <a:srgbClr val="A4A3A4"/>
          </p15:clr>
        </p15:guide>
        <p15:guide id="30" pos="1066">
          <p15:clr>
            <a:srgbClr val="A4A3A4"/>
          </p15:clr>
        </p15:guide>
        <p15:guide id="31" pos="703">
          <p15:clr>
            <a:srgbClr val="A4A3A4"/>
          </p15:clr>
        </p15:guide>
        <p15:guide id="32" pos="612">
          <p15:clr>
            <a:srgbClr val="A4A3A4"/>
          </p15:clr>
        </p15:guide>
        <p15:guide id="33" pos="136">
          <p15:clr>
            <a:srgbClr val="A4A3A4"/>
          </p15:clr>
        </p15:guide>
        <p15:guide id="34" pos="56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006E6E"/>
    <a:srgbClr val="BEC3C8"/>
    <a:srgbClr val="EB829B"/>
    <a:srgbClr val="D20537"/>
    <a:srgbClr val="8C9196"/>
    <a:srgbClr val="2D373C"/>
    <a:srgbClr val="1EA5A5"/>
    <a:srgbClr val="A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howGuides="1">
      <p:cViewPr>
        <p:scale>
          <a:sx n="44" d="100"/>
          <a:sy n="44" d="100"/>
        </p:scale>
        <p:origin x="638" y="946"/>
      </p:cViewPr>
      <p:guideLst>
        <p:guide orient="horz" pos="3929"/>
        <p:guide orient="horz" pos="255"/>
        <p:guide orient="horz" pos="958"/>
        <p:guide orient="horz" pos="4065"/>
        <p:guide orient="horz" pos="4110"/>
        <p:guide orient="horz" pos="142"/>
        <p:guide orient="horz" pos="4178"/>
        <p:guide pos="272"/>
        <p:guide pos="5488"/>
        <p:guide pos="2880"/>
        <p:guide pos="2835"/>
        <p:guide pos="2925"/>
        <p:guide pos="3288"/>
        <p:guide pos="3379"/>
        <p:guide pos="3719"/>
        <p:guide pos="3810"/>
        <p:guide pos="4173"/>
        <p:guide pos="4263"/>
        <p:guide pos="4604"/>
        <p:guide pos="4694"/>
        <p:guide pos="5057"/>
        <p:guide pos="5148"/>
        <p:guide pos="2472"/>
        <p:guide pos="2381"/>
        <p:guide pos="2041"/>
        <p:guide pos="1950"/>
        <p:guide pos="1587"/>
        <p:guide pos="1497"/>
        <p:guide pos="1156"/>
        <p:guide pos="1066"/>
        <p:guide pos="703"/>
        <p:guide pos="612"/>
        <p:guide pos="136"/>
        <p:guide pos="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04.03.2019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3"/>
            <a:ext cx="8928100" cy="48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25425"/>
            <a:ext cx="8928100" cy="2771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dirty="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3"/>
            <a:ext cx="777240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2564904"/>
            <a:ext cx="680085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" y="382946"/>
            <a:ext cx="1628546" cy="568757"/>
          </a:xfrm>
          <a:prstGeom prst="rect">
            <a:avLst/>
          </a:prstGeom>
        </p:spPr>
      </p:pic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0"/>
            <a:ext cx="8712200" cy="36353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6192838" cy="39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767513" y="1520825"/>
            <a:ext cx="1944687" cy="47164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799" y="1520824"/>
            <a:ext cx="4068763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4643437" y="1520825"/>
            <a:ext cx="4068763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4643437" y="4221088"/>
            <a:ext cx="4068763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1520824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31800" y="4901714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3240088" y="1520825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3240088" y="4901715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6048374" y="1524273"/>
            <a:ext cx="2663826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6048374" y="4905163"/>
            <a:ext cx="2663825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800" y="404813"/>
            <a:ext cx="8280400" cy="511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31801" y="5625244"/>
            <a:ext cx="8280400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Titel Vortrag, Autor, DD.MM.YY  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04813"/>
            <a:ext cx="828040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2000" y="1520826"/>
            <a:ext cx="82802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1800" y="6524626"/>
            <a:ext cx="2159000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Titel Vortrag, Autor, DD.MM.YY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660232" y="6525344"/>
            <a:ext cx="1908212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ctr">
              <a:defRPr sz="6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de-CH" dirty="0"/>
              <a:t>Universität Basel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68444" y="6525344"/>
            <a:ext cx="143756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32000" y="6453188"/>
            <a:ext cx="8280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54" r:id="rId9"/>
    <p:sldLayoutId id="2147483655" r:id="rId10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view/buddler-joe/home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550" y="1376362"/>
            <a:ext cx="7772400" cy="1692597"/>
          </a:xfrm>
        </p:spPr>
        <p:txBody>
          <a:bodyPr/>
          <a:lstStyle/>
          <a:p>
            <a:r>
              <a:rPr lang="de-CH" dirty="0"/>
              <a:t>Meilenstein 1 - Gruppe 8</a:t>
            </a:r>
            <a:br>
              <a:rPr lang="de-CH" dirty="0"/>
            </a:br>
            <a:r>
              <a:rPr lang="de-CH" sz="2800" dirty="0" err="1"/>
              <a:t>Joe’s</a:t>
            </a:r>
            <a:r>
              <a:rPr lang="de-CH" sz="2800" dirty="0"/>
              <a:t> </a:t>
            </a:r>
            <a:r>
              <a:rPr lang="de-CH" sz="2800" dirty="0" err="1"/>
              <a:t>Buddler</a:t>
            </a:r>
            <a:r>
              <a:rPr lang="de-CH" sz="2800" dirty="0"/>
              <a:t> </a:t>
            </a:r>
            <a:r>
              <a:rPr lang="de-CH" sz="2800" dirty="0" err="1"/>
              <a:t>corp.</a:t>
            </a:r>
            <a:br>
              <a:rPr lang="de-CH" sz="2800" dirty="0"/>
            </a:br>
            <a:r>
              <a:rPr lang="de-CH" sz="2800" b="0" dirty="0"/>
              <a:t>cs108 Programmierprojekt, FS19</a:t>
            </a:r>
            <a:br>
              <a:rPr lang="de-CH" sz="2800" dirty="0"/>
            </a:br>
            <a:endParaRPr lang="de-CH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550" y="3212976"/>
            <a:ext cx="6800850" cy="1224136"/>
          </a:xfrm>
        </p:spPr>
        <p:txBody>
          <a:bodyPr/>
          <a:lstStyle/>
          <a:p>
            <a:r>
              <a:rPr lang="de-CH" dirty="0"/>
              <a:t>Sanja </a:t>
            </a:r>
            <a:r>
              <a:rPr lang="de-CH" dirty="0" err="1"/>
              <a:t>Popvic</a:t>
            </a:r>
            <a:endParaRPr lang="de-CH" dirty="0"/>
          </a:p>
          <a:p>
            <a:r>
              <a:rPr lang="de-CH" dirty="0"/>
              <a:t>Viktor </a:t>
            </a:r>
            <a:r>
              <a:rPr lang="de-CH" dirty="0" err="1"/>
              <a:t>Gsteiger</a:t>
            </a:r>
            <a:endParaRPr lang="de-CH" dirty="0"/>
          </a:p>
          <a:p>
            <a:r>
              <a:rPr lang="de-CH" dirty="0"/>
              <a:t>Moritz </a:t>
            </a:r>
            <a:r>
              <a:rPr lang="de-CH" dirty="0" err="1"/>
              <a:t>Wuerth</a:t>
            </a:r>
            <a:endParaRPr lang="de-CH" dirty="0"/>
          </a:p>
          <a:p>
            <a:r>
              <a:rPr lang="de-CH" dirty="0"/>
              <a:t>Matthias Nadler</a:t>
            </a:r>
          </a:p>
          <a:p>
            <a:r>
              <a:rPr lang="de-CH" dirty="0"/>
              <a:t>Sebastian Schlachter</a:t>
            </a:r>
          </a:p>
          <a:p>
            <a:endParaRPr lang="de-CH" dirty="0"/>
          </a:p>
        </p:txBody>
      </p:sp>
      <p:pic>
        <p:nvPicPr>
          <p:cNvPr id="4" name="Content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E0B7B686-2FA0-674A-9AB6-4B6B1C4C7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229200"/>
            <a:ext cx="1684164" cy="15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4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/>
              <a:t>Auf </a:t>
            </a:r>
            <a:r>
              <a:rPr lang="en-US" sz="2400" dirty="0" err="1"/>
              <a:t>eigenes</a:t>
            </a:r>
            <a:r>
              <a:rPr lang="en-US" sz="2400" dirty="0"/>
              <a:t> </a:t>
            </a:r>
            <a:r>
              <a:rPr lang="en-US" sz="2400" dirty="0" err="1"/>
              <a:t>Risiko</a:t>
            </a:r>
            <a:endParaRPr lang="en-US" sz="2400" dirty="0"/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10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966939E6-EF94-4AAD-B2C1-BD8B720246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4962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5C8002B8-6947-4E85-8385-437874D051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5" y="1367402"/>
            <a:ext cx="5013420" cy="4552130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 err="1"/>
              <a:t>Eisklotz</a:t>
            </a:r>
            <a:r>
              <a:rPr lang="en-US" sz="2400" dirty="0"/>
              <a:t>: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400" dirty="0"/>
              <a:t>Die </a:t>
            </a:r>
            <a:r>
              <a:rPr lang="en-US" sz="2400" dirty="0" err="1"/>
              <a:t>Figur</a:t>
            </a:r>
            <a:r>
              <a:rPr lang="en-US" sz="2400" dirty="0"/>
              <a:t> </a:t>
            </a:r>
            <a:r>
              <a:rPr lang="en-US" sz="2400" dirty="0" err="1"/>
              <a:t>wird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</a:t>
            </a:r>
            <a:r>
              <a:rPr lang="en-US" sz="2400" dirty="0" err="1"/>
              <a:t>acht</a:t>
            </a:r>
            <a:r>
              <a:rPr lang="en-US" sz="2400" dirty="0"/>
              <a:t> </a:t>
            </a:r>
            <a:r>
              <a:rPr lang="en-US" sz="2400" dirty="0" err="1"/>
              <a:t>Sekunden</a:t>
            </a:r>
            <a:r>
              <a:rPr lang="en-US" sz="2400" dirty="0"/>
              <a:t> </a:t>
            </a:r>
            <a:r>
              <a:rPr lang="en-US" sz="2400" dirty="0" err="1"/>
              <a:t>gefreezt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990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4">
            <a:extLst>
              <a:ext uri="{FF2B5EF4-FFF2-40B4-BE49-F238E27FC236}">
                <a16:creationId xmlns:a16="http://schemas.microsoft.com/office/drawing/2014/main" id="{9854277E-2887-4523-86E9-D171242828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5" y="1367400"/>
            <a:ext cx="5007630" cy="4546873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 err="1"/>
              <a:t>Herz</a:t>
            </a:r>
            <a:r>
              <a:rPr lang="en-US" sz="2400" dirty="0"/>
              <a:t>: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400" dirty="0"/>
              <a:t>Der </a:t>
            </a:r>
            <a:r>
              <a:rPr lang="en-US" sz="2400" dirty="0" err="1"/>
              <a:t>Spieler</a:t>
            </a:r>
            <a:r>
              <a:rPr lang="en-US" sz="2400" dirty="0"/>
              <a:t> </a:t>
            </a:r>
            <a:r>
              <a:rPr lang="en-US" sz="2400" dirty="0" err="1"/>
              <a:t>erhält</a:t>
            </a:r>
            <a:r>
              <a:rPr lang="en-US" sz="2400" dirty="0"/>
              <a:t> </a:t>
            </a:r>
            <a:r>
              <a:rPr lang="en-US" sz="2400" dirty="0" err="1"/>
              <a:t>ein</a:t>
            </a:r>
            <a:r>
              <a:rPr lang="en-US" sz="2400" dirty="0"/>
              <a:t> Leben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12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71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8">
            <a:extLst>
              <a:ext uri="{FF2B5EF4-FFF2-40B4-BE49-F238E27FC236}">
                <a16:creationId xmlns:a16="http://schemas.microsoft.com/office/drawing/2014/main" id="{85476B0A-F5F8-443D-BF9D-1BDCB94DC7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4" y="1362141"/>
            <a:ext cx="5007630" cy="4546873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/>
              <a:t>Stern: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400" dirty="0"/>
              <a:t>Die </a:t>
            </a:r>
            <a:r>
              <a:rPr lang="en-US" sz="2400" dirty="0" err="1"/>
              <a:t>Gegenspieler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</a:t>
            </a:r>
            <a:r>
              <a:rPr lang="en-US" sz="2400" dirty="0" err="1"/>
              <a:t>fünf</a:t>
            </a:r>
            <a:r>
              <a:rPr lang="en-US" sz="2400" dirty="0"/>
              <a:t> </a:t>
            </a:r>
            <a:r>
              <a:rPr lang="en-US" sz="2400" dirty="0" err="1"/>
              <a:t>Sekunden</a:t>
            </a:r>
            <a:r>
              <a:rPr lang="en-US" sz="2400" dirty="0"/>
              <a:t> </a:t>
            </a:r>
            <a:r>
              <a:rPr lang="en-US" sz="2400" dirty="0" err="1"/>
              <a:t>gefreezt</a:t>
            </a:r>
            <a:r>
              <a:rPr lang="en-US" sz="2400" dirty="0"/>
              <a:t>.</a:t>
            </a:r>
          </a:p>
          <a:p>
            <a:pPr marL="0" lvl="1" indent="0">
              <a:lnSpc>
                <a:spcPct val="100000"/>
              </a:lnSpc>
              <a:buNone/>
            </a:pPr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13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33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AB75AD46-DBF5-413B-8619-3D3C12073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7834" y="1362141"/>
            <a:ext cx="5007629" cy="4546872"/>
          </a:xfrm>
          <a:prstGeom prst="rect">
            <a:avLst/>
          </a:prstGeom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2400" dirty="0" err="1"/>
              <a:t>Dynamit</a:t>
            </a:r>
            <a:r>
              <a:rPr lang="en-US" sz="2400" dirty="0"/>
              <a:t> </a:t>
            </a:r>
            <a:r>
              <a:rPr lang="en-US" sz="2400" dirty="0" err="1"/>
              <a:t>kann</a:t>
            </a:r>
            <a:r>
              <a:rPr lang="en-US" sz="2400" dirty="0"/>
              <a:t>: </a:t>
            </a:r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 err="1"/>
              <a:t>nahegelegenes</a:t>
            </a:r>
            <a:r>
              <a:rPr lang="en-US" sz="2400" dirty="0"/>
              <a:t> Gold </a:t>
            </a:r>
            <a:r>
              <a:rPr lang="en-US" sz="2400" dirty="0" err="1"/>
              <a:t>zerstören</a:t>
            </a:r>
            <a:r>
              <a:rPr lang="en-US" sz="2400" dirty="0"/>
              <a:t>.</a:t>
            </a:r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/>
              <a:t>die </a:t>
            </a:r>
            <a:r>
              <a:rPr lang="en-US" sz="2400" dirty="0" err="1"/>
              <a:t>Figur</a:t>
            </a:r>
            <a:r>
              <a:rPr lang="en-US" sz="2400" dirty="0"/>
              <a:t> das Leben </a:t>
            </a:r>
            <a:r>
              <a:rPr lang="en-US" sz="2400" dirty="0" err="1"/>
              <a:t>kosten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zum</a:t>
            </a:r>
            <a:r>
              <a:rPr lang="en-US" sz="2400" dirty="0"/>
              <a:t> fallen </a:t>
            </a:r>
            <a:r>
              <a:rPr lang="en-US" sz="2400" dirty="0" err="1"/>
              <a:t>bringen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den </a:t>
            </a:r>
            <a:r>
              <a:rPr lang="en-US" sz="2400" dirty="0" err="1"/>
              <a:t>Weg</a:t>
            </a:r>
            <a:r>
              <a:rPr lang="en-US" sz="2400" dirty="0"/>
              <a:t> </a:t>
            </a:r>
            <a:r>
              <a:rPr lang="en-US" sz="2400" dirty="0" err="1"/>
              <a:t>freibuddeln</a:t>
            </a:r>
            <a:r>
              <a:rPr lang="en-US" sz="2400" dirty="0"/>
              <a:t>.</a:t>
            </a:r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14</a:t>
            </a:fld>
            <a:endParaRPr lang="de-CH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9881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200" dirty="0"/>
            </a:br>
            <a:r>
              <a:rPr lang="de-CH" sz="3000" dirty="0"/>
              <a:t>Schnittstelle zwischen Client und 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dirty="0"/>
              <a:t>TODO: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6536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Spielmechaniken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2400" dirty="0"/>
          </a:p>
          <a:p>
            <a:pPr lvl="1"/>
            <a:r>
              <a:rPr lang="de-CH" sz="2400" dirty="0"/>
              <a:t>Bewegung der Spielfigur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Interaktion mit der Umwelt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Interaktion mit anderen Spielern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Gewinnentscheidung</a:t>
            </a:r>
          </a:p>
          <a:p>
            <a:pPr marL="0" lvl="1" indent="0">
              <a:buNone/>
            </a:pPr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6733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Anforderungen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2400" dirty="0"/>
          </a:p>
          <a:p>
            <a:pPr lvl="1"/>
            <a:r>
              <a:rPr lang="de-CH" sz="2400" dirty="0"/>
              <a:t>Echtzeitspiel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Spielwelt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Position und Kollisionserkennung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Schwerkraft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Animation</a:t>
            </a:r>
          </a:p>
          <a:p>
            <a:pPr lvl="1"/>
            <a:endParaRPr lang="de-CH" sz="2400" dirty="0"/>
          </a:p>
          <a:p>
            <a:pPr lvl="1"/>
            <a:r>
              <a:rPr lang="de-CH" sz="2400" dirty="0"/>
              <a:t>Sound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1292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Timeline:</a:t>
            </a: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Milestone 1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18</a:t>
            </a:fld>
            <a:endParaRPr lang="de-CH" dirty="0"/>
          </a:p>
        </p:txBody>
      </p:sp>
      <p:pic>
        <p:nvPicPr>
          <p:cNvPr id="12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8D05D03-16B9-44BA-BA92-0D90306FC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53" y="2936522"/>
            <a:ext cx="8280400" cy="327713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61F429FD-C0E9-4E9A-A55B-169B44B9DE2F}"/>
              </a:ext>
            </a:extLst>
          </p:cNvPr>
          <p:cNvSpPr/>
          <p:nvPr/>
        </p:nvSpPr>
        <p:spPr>
          <a:xfrm>
            <a:off x="4085212" y="404813"/>
            <a:ext cx="457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Sebastian:	Software requirements 		und </a:t>
            </a:r>
            <a:r>
              <a:rPr lang="en-US" dirty="0" err="1"/>
              <a:t>Mechaniken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Moritz:	Mockup und </a:t>
            </a:r>
            <a:r>
              <a:rPr lang="en-US" dirty="0" err="1"/>
              <a:t>Folien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Sanja</a:t>
            </a:r>
            <a:r>
              <a:rPr lang="en-US" dirty="0"/>
              <a:t>:	</a:t>
            </a:r>
            <a:r>
              <a:rPr lang="en-US" dirty="0" err="1"/>
              <a:t>Regeln</a:t>
            </a:r>
            <a:r>
              <a:rPr lang="en-US" dirty="0"/>
              <a:t> und </a:t>
            </a:r>
            <a:r>
              <a:rPr lang="en-US" dirty="0" err="1"/>
              <a:t>Folien</a:t>
            </a:r>
            <a:endParaRPr lang="en-US" dirty="0"/>
          </a:p>
          <a:p>
            <a:pPr lvl="1"/>
            <a:r>
              <a:rPr lang="en-US" dirty="0"/>
              <a:t>Viktor:	Client/Server und 		</a:t>
            </a:r>
            <a:r>
              <a:rPr lang="en-US" dirty="0" err="1"/>
              <a:t>Mechaniken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1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Zuständigkeiten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CH" sz="2400" dirty="0"/>
              <a:t>-Matthias: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Engine, Game Logik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-Moritz: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Client, Grafik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-Sanja: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Server, QA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-Sebastian: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Grafik, Game Logik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-Viktor:</a:t>
            </a:r>
          </a:p>
          <a:p>
            <a:pPr>
              <a:lnSpc>
                <a:spcPct val="100000"/>
              </a:lnSpc>
            </a:pPr>
            <a:r>
              <a:rPr lang="de-CH" sz="2400" dirty="0"/>
              <a:t>	Client/Server Kommunikation, </a:t>
            </a:r>
            <a:r>
              <a:rPr lang="de-CH" sz="2400" dirty="0" err="1"/>
              <a:t>Testing</a:t>
            </a:r>
            <a:r>
              <a:rPr lang="de-CH" sz="2400" dirty="0"/>
              <a:t>, Server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998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Spielbeschreibung / Idee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sz="2400" dirty="0"/>
          </a:p>
          <a:p>
            <a:pPr lvl="1"/>
            <a:r>
              <a:rPr lang="de-DE" sz="2400" dirty="0"/>
              <a:t>Wer sammelt als Erster eine bestimmte Anzahl an Goldsteinen?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Echtzeit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Eine gemeinsame Karte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Gegenseitige Beeinflussung</a:t>
            </a:r>
          </a:p>
          <a:p>
            <a:pPr marL="0" lvl="1" indent="0">
              <a:buNone/>
            </a:pPr>
            <a:endParaRPr lang="de-DE" sz="2400" dirty="0"/>
          </a:p>
          <a:p>
            <a:pPr marL="0" lvl="1" indent="0">
              <a:buNone/>
            </a:pPr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997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Dokumentation / Prozess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20</a:t>
            </a:fld>
            <a:endParaRPr lang="de-CH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E294AB-0600-E14B-8CF8-58996CF13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-</a:t>
            </a:r>
            <a:r>
              <a:rPr lang="en-US" sz="2400" dirty="0"/>
              <a:t>Diary (</a:t>
            </a:r>
            <a:r>
              <a:rPr lang="en-US" sz="2400" dirty="0">
                <a:hlinkClick r:id="rId2"/>
              </a:rPr>
              <a:t>https://sites.google.com/view/buddler-joe/home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-Source Code </a:t>
            </a:r>
            <a:r>
              <a:rPr lang="en-US" sz="2400" dirty="0" err="1"/>
              <a:t>Dokumentation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-QA </a:t>
            </a:r>
            <a:r>
              <a:rPr lang="en-US" sz="2400" dirty="0" err="1"/>
              <a:t>Dokumentation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</a:t>
            </a:r>
            <a:r>
              <a:rPr lang="en-US" sz="2400" dirty="0" err="1"/>
              <a:t>Protokolle</a:t>
            </a:r>
            <a:r>
              <a:rPr lang="en-US" sz="2400" dirty="0"/>
              <a:t> der </a:t>
            </a:r>
            <a:r>
              <a:rPr lang="en-US" sz="2400" dirty="0" err="1"/>
              <a:t>Sitzungen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-etc.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-</a:t>
            </a:r>
            <a:r>
              <a:rPr lang="en-US" sz="2400" dirty="0" err="1"/>
              <a:t>Dokumentation</a:t>
            </a:r>
            <a:r>
              <a:rPr lang="en-US" sz="2400" dirty="0"/>
              <a:t> </a:t>
            </a:r>
            <a:r>
              <a:rPr lang="en-US" sz="2400" dirty="0" err="1"/>
              <a:t>im</a:t>
            </a:r>
            <a:r>
              <a:rPr lang="en-US" sz="2400" dirty="0"/>
              <a:t> git</a:t>
            </a:r>
          </a:p>
        </p:txBody>
      </p:sp>
    </p:spTree>
    <p:extLst>
      <p:ext uri="{BB962C8B-B14F-4D97-AF65-F5344CB8AC3E}">
        <p14:creationId xmlns:p14="http://schemas.microsoft.com/office/powerpoint/2010/main" val="787146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Vielen Dank</a:t>
            </a:r>
            <a:br>
              <a:rPr lang="de-CH" dirty="0"/>
            </a:br>
            <a:r>
              <a:rPr lang="de-CH" b="0" dirty="0"/>
              <a:t>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6927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marL="0" lvl="1" indent="0">
              <a:buNone/>
            </a:pPr>
            <a:r>
              <a:rPr lang="de-DE" sz="2400" dirty="0"/>
              <a:t>Die Figur kann:</a:t>
            </a:r>
          </a:p>
          <a:p>
            <a:pPr marL="0" lvl="1" indent="0">
              <a:buNone/>
            </a:pPr>
            <a:endParaRPr lang="de-DE" sz="2400" dirty="0"/>
          </a:p>
          <a:p>
            <a:pPr lvl="1"/>
            <a:r>
              <a:rPr lang="de-DE" sz="2400" dirty="0"/>
              <a:t>nach rechts, nach links und nach unten buddeln.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springen.</a:t>
            </a:r>
          </a:p>
          <a:p>
            <a:pPr lvl="1"/>
            <a:endParaRPr lang="de-DE" sz="2400" dirty="0"/>
          </a:p>
          <a:p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A1FBA3C-72F9-4F80-8D38-DDFDE4CFF4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" r="-2" b="-2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60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de-DE" sz="2400" dirty="0"/>
              <a:t>Felder mit Gold</a:t>
            </a:r>
          </a:p>
          <a:p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8742AA10-D7BF-49D9-A478-4D5608BDA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FF1CEC0D-CAE1-444F-9CBF-EF5E76BB4940}"/>
              </a:ext>
            </a:extLst>
          </p:cNvPr>
          <p:cNvSpPr/>
          <p:nvPr/>
        </p:nvSpPr>
        <p:spPr>
          <a:xfrm rot="18823980">
            <a:off x="6589960" y="2232973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077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de-DE" sz="2400" dirty="0"/>
              <a:t>Felder mit Gold</a:t>
            </a:r>
          </a:p>
          <a:p>
            <a:pPr lvl="1"/>
            <a:endParaRPr lang="de-DE" sz="2400" dirty="0"/>
          </a:p>
          <a:p>
            <a:pPr lvl="1"/>
            <a:r>
              <a:rPr lang="en-US" sz="2400" dirty="0" err="1"/>
              <a:t>Braune</a:t>
            </a:r>
            <a:r>
              <a:rPr lang="en-US" sz="2400" dirty="0"/>
              <a:t> Felder </a:t>
            </a:r>
            <a:r>
              <a:rPr lang="en-US" sz="2400" dirty="0" err="1"/>
              <a:t>sind</a:t>
            </a:r>
            <a:r>
              <a:rPr lang="en-US" sz="2400" dirty="0"/>
              <a:t> </a:t>
            </a:r>
            <a:r>
              <a:rPr lang="en-US" sz="2400" dirty="0" err="1"/>
              <a:t>zerstörbar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8742AA10-D7BF-49D9-A478-4D5608BDA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FF1CEC0D-CAE1-444F-9CBF-EF5E76BB4940}"/>
              </a:ext>
            </a:extLst>
          </p:cNvPr>
          <p:cNvSpPr/>
          <p:nvPr/>
        </p:nvSpPr>
        <p:spPr>
          <a:xfrm rot="18823980">
            <a:off x="6589960" y="2232973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6D49CB70-7494-4003-8DD6-BDA6D5E4BD43}"/>
              </a:ext>
            </a:extLst>
          </p:cNvPr>
          <p:cNvSpPr/>
          <p:nvPr/>
        </p:nvSpPr>
        <p:spPr>
          <a:xfrm rot="3158732">
            <a:off x="5476582" y="112281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447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de-DE" sz="2400" dirty="0"/>
              <a:t>Felder mit Gold</a:t>
            </a:r>
          </a:p>
          <a:p>
            <a:pPr lvl="1"/>
            <a:endParaRPr lang="de-DE" sz="2400" dirty="0"/>
          </a:p>
          <a:p>
            <a:pPr lvl="1"/>
            <a:r>
              <a:rPr lang="en-US" sz="2400" dirty="0" err="1"/>
              <a:t>Braune</a:t>
            </a:r>
            <a:r>
              <a:rPr lang="en-US" sz="2400" dirty="0"/>
              <a:t> Felder </a:t>
            </a:r>
            <a:r>
              <a:rPr lang="en-US" sz="2400" dirty="0" err="1"/>
              <a:t>sind</a:t>
            </a:r>
            <a:r>
              <a:rPr lang="en-US" sz="2400" dirty="0"/>
              <a:t> </a:t>
            </a:r>
            <a:r>
              <a:rPr lang="en-US" sz="2400" dirty="0" err="1"/>
              <a:t>zerstörbar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sind</a:t>
            </a:r>
            <a:r>
              <a:rPr lang="en-US" sz="2400" dirty="0"/>
              <a:t> </a:t>
            </a:r>
            <a:r>
              <a:rPr lang="en-US" sz="2400" dirty="0" err="1"/>
              <a:t>unzerstörbar</a:t>
            </a:r>
            <a:r>
              <a:rPr lang="en-US" sz="2400" dirty="0"/>
              <a:t>.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6</a:t>
            </a:fld>
            <a:endParaRPr lang="de-CH" dirty="0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8742AA10-D7BF-49D9-A478-4D5608BDA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1" cy="4552131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FF1CEC0D-CAE1-444F-9CBF-EF5E76BB4940}"/>
              </a:ext>
            </a:extLst>
          </p:cNvPr>
          <p:cNvSpPr/>
          <p:nvPr/>
        </p:nvSpPr>
        <p:spPr>
          <a:xfrm rot="18823980">
            <a:off x="6589960" y="2232973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6D49CB70-7494-4003-8DD6-BDA6D5E4BD43}"/>
              </a:ext>
            </a:extLst>
          </p:cNvPr>
          <p:cNvSpPr/>
          <p:nvPr/>
        </p:nvSpPr>
        <p:spPr>
          <a:xfrm rot="3158732">
            <a:off x="5476582" y="112281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CA59715B-395F-410C-A150-0A57C5058EBD}"/>
              </a:ext>
            </a:extLst>
          </p:cNvPr>
          <p:cNvSpPr/>
          <p:nvPr/>
        </p:nvSpPr>
        <p:spPr>
          <a:xfrm rot="16200000">
            <a:off x="6425195" y="4504995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231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können</a:t>
            </a:r>
            <a:r>
              <a:rPr lang="en-US" sz="2400" dirty="0"/>
              <a:t> fallen.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7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132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können</a:t>
            </a:r>
            <a:r>
              <a:rPr lang="en-US" sz="2400" dirty="0"/>
              <a:t> fallen.</a:t>
            </a:r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8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7A3DCB2A-D6B8-4D3B-AF28-00DEB18AB0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68BC6DCB-F848-436C-B559-FEB419B6A06A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323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CH" sz="3600" dirty="0"/>
            </a:br>
            <a:r>
              <a:rPr lang="de-CH" sz="3600" dirty="0"/>
              <a:t>Spielregeln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520826"/>
            <a:ext cx="3131888" cy="4716462"/>
          </a:xfrm>
        </p:spPr>
        <p:txBody>
          <a:bodyPr/>
          <a:lstStyle/>
          <a:p>
            <a:pPr lvl="1"/>
            <a:r>
              <a:rPr lang="en-US" sz="2400" dirty="0" err="1"/>
              <a:t>Graue</a:t>
            </a:r>
            <a:r>
              <a:rPr lang="en-US" sz="2400" dirty="0"/>
              <a:t> Felder </a:t>
            </a:r>
            <a:r>
              <a:rPr lang="en-US" sz="2400" dirty="0" err="1"/>
              <a:t>können</a:t>
            </a:r>
            <a:r>
              <a:rPr lang="en-US" sz="2400" dirty="0"/>
              <a:t> fallen.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Gefährlich</a:t>
            </a:r>
            <a:r>
              <a:rPr lang="en-US" sz="2400" dirty="0"/>
              <a:t> </a:t>
            </a:r>
            <a:r>
              <a:rPr lang="en-US" sz="2400" dirty="0" err="1"/>
              <a:t>für</a:t>
            </a:r>
            <a:r>
              <a:rPr lang="en-US" sz="2400" dirty="0"/>
              <a:t> die </a:t>
            </a:r>
            <a:r>
              <a:rPr lang="en-US" sz="2400" dirty="0" err="1"/>
              <a:t>Figur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Anfangsstand</a:t>
            </a:r>
            <a:r>
              <a:rPr lang="en-US" sz="2400" dirty="0"/>
              <a:t>: </a:t>
            </a:r>
            <a:r>
              <a:rPr lang="en-US" sz="2400" dirty="0" err="1"/>
              <a:t>Zwei</a:t>
            </a:r>
            <a:r>
              <a:rPr lang="en-US" sz="2400" dirty="0"/>
              <a:t> Leben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Game Over falls </a:t>
            </a:r>
            <a:r>
              <a:rPr lang="en-US" sz="2400" dirty="0" err="1"/>
              <a:t>kein</a:t>
            </a:r>
            <a:r>
              <a:rPr lang="en-US" sz="2400" dirty="0"/>
              <a:t> Leben </a:t>
            </a:r>
            <a:r>
              <a:rPr lang="en-US" sz="2400" dirty="0" err="1"/>
              <a:t>übrig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de-CH" sz="2400" dirty="0"/>
          </a:p>
          <a:p>
            <a:pPr lvl="1"/>
            <a:endParaRPr lang="de-CH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31800" y="6524626"/>
            <a:ext cx="3204096" cy="180000"/>
          </a:xfrm>
        </p:spPr>
        <p:txBody>
          <a:bodyPr/>
          <a:lstStyle/>
          <a:p>
            <a:r>
              <a:rPr lang="de-CH" dirty="0"/>
              <a:t>Meilenstein 1, </a:t>
            </a:r>
            <a:r>
              <a:rPr lang="de-CH" dirty="0" err="1"/>
              <a:t>Joe’s</a:t>
            </a:r>
            <a:r>
              <a:rPr lang="de-CH" dirty="0"/>
              <a:t> </a:t>
            </a:r>
            <a:r>
              <a:rPr lang="de-CH" dirty="0" err="1"/>
              <a:t>Buddler</a:t>
            </a:r>
            <a:r>
              <a:rPr lang="de-CH" dirty="0"/>
              <a:t> Corp., Feb 2019  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CH"/>
              <a:t>Universität Basel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9</a:t>
            </a:fld>
            <a:endParaRPr lang="de-CH" dirty="0"/>
          </a:p>
        </p:txBody>
      </p:sp>
      <p:pic>
        <p:nvPicPr>
          <p:cNvPr id="13" name="Inhaltsplatzhalter 4">
            <a:extLst>
              <a:ext uri="{FF2B5EF4-FFF2-40B4-BE49-F238E27FC236}">
                <a16:creationId xmlns:a16="http://schemas.microsoft.com/office/drawing/2014/main" id="{C724D296-C5EA-4CDC-A8BB-F1C6B578E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5" y="1367401"/>
            <a:ext cx="5013420" cy="4552130"/>
          </a:xfrm>
          <a:prstGeom prst="rect">
            <a:avLst/>
          </a:prstGeom>
          <a:effectLst/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6C6DAB5D-0846-4332-9DC3-710FC2251BF1}"/>
              </a:ext>
            </a:extLst>
          </p:cNvPr>
          <p:cNvSpPr/>
          <p:nvPr/>
        </p:nvSpPr>
        <p:spPr>
          <a:xfrm>
            <a:off x="7452320" y="1700808"/>
            <a:ext cx="644577" cy="1326630"/>
          </a:xfrm>
          <a:prstGeom prst="downArrow">
            <a:avLst>
              <a:gd name="adj1" fmla="val 50000"/>
              <a:gd name="adj2" fmla="val 841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8574DE26-EE56-4020-ACE6-05C800B7C5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04"/>
          <a:stretch/>
        </p:blipFill>
        <p:spPr>
          <a:xfrm>
            <a:off x="3662046" y="1367401"/>
            <a:ext cx="5013420" cy="45521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98419869"/>
      </p:ext>
    </p:extLst>
  </p:cSld>
  <p:clrMapOvr>
    <a:masterClrMapping/>
  </p:clrMapOvr>
</p:sld>
</file>

<file path=ppt/theme/theme1.xml><?xml version="1.0" encoding="utf-8"?>
<a:theme xmlns:a="http://schemas.openxmlformats.org/drawingml/2006/main" name="uni_basel_V04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Vorlage_Unibasel - Kopie</Template>
  <TotalTime>0</TotalTime>
  <Words>445</Words>
  <Application>Microsoft Office PowerPoint</Application>
  <PresentationFormat>Bildschirmpräsentation (4:3)</PresentationFormat>
  <Paragraphs>179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Georgia</vt:lpstr>
      <vt:lpstr>uni_basel_V04_de</vt:lpstr>
      <vt:lpstr>Meilenstein 1 - Gruppe 8 Joe’s Buddler corp. cs108 Programmierprojekt, FS19 </vt:lpstr>
      <vt:lpstr> Spielbeschreibung / Idee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Spielregeln</vt:lpstr>
      <vt:lpstr> Schnittstelle zwischen Client und Server</vt:lpstr>
      <vt:lpstr> Spielmechaniken</vt:lpstr>
      <vt:lpstr> Anforderungen</vt:lpstr>
      <vt:lpstr> Timeline:  Milestone 1</vt:lpstr>
      <vt:lpstr> Zuständigkeiten</vt:lpstr>
      <vt:lpstr> Dokumentation / Prozess</vt:lpstr>
      <vt:lpstr>Vielen Dank für Ihre Aufmerksamkeit.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1 - Gruppe 8 Joe’s Buddler Corp. cs108 Programmierprojekt, FS19</dc:title>
  <dc:creator>Sebastian Schlachter</dc:creator>
  <cp:lastModifiedBy>Sebastian Schlachter</cp:lastModifiedBy>
  <cp:revision>18</cp:revision>
  <dcterms:created xsi:type="dcterms:W3CDTF">2019-02-28T11:58:33Z</dcterms:created>
  <dcterms:modified xsi:type="dcterms:W3CDTF">2019-03-04T08:49:32Z</dcterms:modified>
</cp:coreProperties>
</file>