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300" r:id="rId4"/>
    <p:sldId id="27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9" r:id="rId17"/>
    <p:sldId id="280" r:id="rId18"/>
    <p:sldId id="277" r:id="rId19"/>
    <p:sldId id="281" r:id="rId20"/>
    <p:sldId id="297" r:id="rId21"/>
    <p:sldId id="298" r:id="rId22"/>
    <p:sldId id="299" r:id="rId23"/>
    <p:sldId id="282" r:id="rId24"/>
    <p:sldId id="283" r:id="rId25"/>
    <p:sldId id="276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howGuides="1">
      <p:cViewPr varScale="1">
        <p:scale>
          <a:sx n="64" d="100"/>
          <a:sy n="64" d="100"/>
        </p:scale>
        <p:origin x="1377" y="48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/>
              <a:t>Sanja Popovic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Spielbeschreibung / Idee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Spielregeln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Schnittstelle zwischen Client und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Spielmechaniken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Anforderungen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Timeline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Zuständigkeiten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Dokumentation / Prozess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842787-2DAC-4B41-A3E0-E2582247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8" y="35234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64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507</Words>
  <Application>Microsoft Office PowerPoint</Application>
  <PresentationFormat>Bildschirmpräsentation (4:3)</PresentationFormat>
  <Paragraphs>198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Ablauf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Schnittstelle zwischen Client und Server</vt:lpstr>
      <vt:lpstr> Spielmechaniken</vt:lpstr>
      <vt:lpstr> Anforderungen</vt:lpstr>
      <vt:lpstr> Timeline:   Milestone 2</vt:lpstr>
      <vt:lpstr> Timeline:   Milestone 3</vt:lpstr>
      <vt:lpstr> Timeline:   Milestone 4</vt:lpstr>
      <vt:lpstr> Timeline:   Milestone 5</vt:lpstr>
      <vt:lpstr> Zuständigkeiten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Sanja</cp:lastModifiedBy>
  <cp:revision>24</cp:revision>
  <dcterms:created xsi:type="dcterms:W3CDTF">2019-02-28T11:58:33Z</dcterms:created>
  <dcterms:modified xsi:type="dcterms:W3CDTF">2019-03-04T16:00:59Z</dcterms:modified>
</cp:coreProperties>
</file>